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81" r:id="rId2"/>
    <p:sldMasterId id="2147483691" r:id="rId3"/>
    <p:sldMasterId id="2147483703" r:id="rId4"/>
    <p:sldMasterId id="2147483715" r:id="rId5"/>
    <p:sldMasterId id="2147483744" r:id="rId6"/>
  </p:sldMasterIdLst>
  <p:notesMasterIdLst>
    <p:notesMasterId r:id="rId31"/>
  </p:notesMasterIdLst>
  <p:handoutMasterIdLst>
    <p:handoutMasterId r:id="rId32"/>
  </p:handoutMasterIdLst>
  <p:sldIdLst>
    <p:sldId id="741" r:id="rId7"/>
    <p:sldId id="258" r:id="rId8"/>
    <p:sldId id="742" r:id="rId9"/>
    <p:sldId id="743" r:id="rId10"/>
    <p:sldId id="744" r:id="rId11"/>
    <p:sldId id="746" r:id="rId12"/>
    <p:sldId id="747" r:id="rId13"/>
    <p:sldId id="751" r:id="rId14"/>
    <p:sldId id="756" r:id="rId15"/>
    <p:sldId id="293" r:id="rId16"/>
    <p:sldId id="295" r:id="rId17"/>
    <p:sldId id="296" r:id="rId18"/>
    <p:sldId id="757" r:id="rId19"/>
    <p:sldId id="298" r:id="rId20"/>
    <p:sldId id="259" r:id="rId21"/>
    <p:sldId id="333" r:id="rId22"/>
    <p:sldId id="335" r:id="rId23"/>
    <p:sldId id="758" r:id="rId24"/>
    <p:sldId id="351" r:id="rId25"/>
    <p:sldId id="385" r:id="rId26"/>
    <p:sldId id="775" r:id="rId27"/>
    <p:sldId id="776" r:id="rId28"/>
    <p:sldId id="777" r:id="rId29"/>
    <p:sldId id="75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E579DF-6474-404F-845E-314DCC63EF97}">
          <p14:sldIdLst>
            <p14:sldId id="741"/>
            <p14:sldId id="258"/>
            <p14:sldId id="742"/>
            <p14:sldId id="743"/>
            <p14:sldId id="744"/>
            <p14:sldId id="746"/>
            <p14:sldId id="747"/>
            <p14:sldId id="751"/>
            <p14:sldId id="756"/>
            <p14:sldId id="293"/>
            <p14:sldId id="295"/>
            <p14:sldId id="296"/>
            <p14:sldId id="757"/>
            <p14:sldId id="298"/>
            <p14:sldId id="259"/>
            <p14:sldId id="333"/>
            <p14:sldId id="335"/>
            <p14:sldId id="758"/>
            <p14:sldId id="351"/>
            <p14:sldId id="385"/>
            <p14:sldId id="775"/>
            <p14:sldId id="776"/>
            <p14:sldId id="777"/>
            <p14:sldId id="7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70"/>
    <a:srgbClr val="7ECBB6"/>
    <a:srgbClr val="14435D"/>
    <a:srgbClr val="A4BF60"/>
    <a:srgbClr val="C5DE92"/>
    <a:srgbClr val="8E4371"/>
    <a:srgbClr val="CA8EA3"/>
    <a:srgbClr val="F69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264B2-F5E6-45D2-9FCD-76F90D6A2800}" v="6" dt="2022-11-16T20:17:44.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23" autoAdjust="0"/>
    <p:restoredTop sz="94660"/>
  </p:normalViewPr>
  <p:slideViewPr>
    <p:cSldViewPr snapToGrid="0">
      <p:cViewPr>
        <p:scale>
          <a:sx n="71" d="100"/>
          <a:sy n="71" d="100"/>
        </p:scale>
        <p:origin x="1832" y="568"/>
      </p:cViewPr>
      <p:guideLst/>
    </p:cSldViewPr>
  </p:slideViewPr>
  <p:notesTextViewPr>
    <p:cViewPr>
      <p:scale>
        <a:sx n="1" d="1"/>
        <a:sy n="1" d="1"/>
      </p:scale>
      <p:origin x="0" y="0"/>
    </p:cViewPr>
  </p:notesTextViewPr>
  <p:sorterViewPr>
    <p:cViewPr>
      <p:scale>
        <a:sx n="100" d="100"/>
        <a:sy n="100" d="100"/>
      </p:scale>
      <p:origin x="0" y="-426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Angel" userId="bcc969a3d8c0bc92" providerId="LiveId" clId="{9BA264B2-F5E6-45D2-9FCD-76F90D6A2800}"/>
    <pc:docChg chg="custSel addSld delSld modSld sldOrd delMainMaster modSection">
      <pc:chgData name="Wendy Angel" userId="bcc969a3d8c0bc92" providerId="LiveId" clId="{9BA264B2-F5E6-45D2-9FCD-76F90D6A2800}" dt="2022-11-16T20:27:24.818" v="603" actId="478"/>
      <pc:docMkLst>
        <pc:docMk/>
      </pc:docMkLst>
      <pc:sldChg chg="del">
        <pc:chgData name="Wendy Angel" userId="bcc969a3d8c0bc92" providerId="LiveId" clId="{9BA264B2-F5E6-45D2-9FCD-76F90D6A2800}" dt="2022-11-16T20:21:47.903" v="477" actId="47"/>
        <pc:sldMkLst>
          <pc:docMk/>
          <pc:sldMk cId="0" sldId="256"/>
        </pc:sldMkLst>
      </pc:sldChg>
      <pc:sldChg chg="modSp mod">
        <pc:chgData name="Wendy Angel" userId="bcc969a3d8c0bc92" providerId="LiveId" clId="{9BA264B2-F5E6-45D2-9FCD-76F90D6A2800}" dt="2022-11-16T19:44:51.637" v="25" actId="20577"/>
        <pc:sldMkLst>
          <pc:docMk/>
          <pc:sldMk cId="2382565905" sldId="258"/>
        </pc:sldMkLst>
        <pc:spChg chg="mod">
          <ac:chgData name="Wendy Angel" userId="bcc969a3d8c0bc92" providerId="LiveId" clId="{9BA264B2-F5E6-45D2-9FCD-76F90D6A2800}" dt="2022-11-16T19:44:51.637" v="25" actId="20577"/>
          <ac:spMkLst>
            <pc:docMk/>
            <pc:sldMk cId="2382565905" sldId="258"/>
            <ac:spMk id="2" creationId="{699085D2-D7F0-4C42-8D0B-6AE8F88EB196}"/>
          </ac:spMkLst>
        </pc:spChg>
      </pc:sldChg>
      <pc:sldChg chg="add del">
        <pc:chgData name="Wendy Angel" userId="bcc969a3d8c0bc92" providerId="LiveId" clId="{9BA264B2-F5E6-45D2-9FCD-76F90D6A2800}" dt="2022-11-16T20:13:29.399" v="399"/>
        <pc:sldMkLst>
          <pc:docMk/>
          <pc:sldMk cId="0" sldId="259"/>
        </pc:sldMkLst>
      </pc:sldChg>
      <pc:sldChg chg="del">
        <pc:chgData name="Wendy Angel" userId="bcc969a3d8c0bc92" providerId="LiveId" clId="{9BA264B2-F5E6-45D2-9FCD-76F90D6A2800}" dt="2022-11-16T20:21:29.538" v="472" actId="47"/>
        <pc:sldMkLst>
          <pc:docMk/>
          <pc:sldMk cId="373302382" sldId="273"/>
        </pc:sldMkLst>
      </pc:sldChg>
      <pc:sldChg chg="add">
        <pc:chgData name="Wendy Angel" userId="bcc969a3d8c0bc92" providerId="LiveId" clId="{9BA264B2-F5E6-45D2-9FCD-76F90D6A2800}" dt="2022-11-16T20:12:21.599" v="398"/>
        <pc:sldMkLst>
          <pc:docMk/>
          <pc:sldMk cId="3003027405" sldId="293"/>
        </pc:sldMkLst>
      </pc:sldChg>
      <pc:sldChg chg="add">
        <pc:chgData name="Wendy Angel" userId="bcc969a3d8c0bc92" providerId="LiveId" clId="{9BA264B2-F5E6-45D2-9FCD-76F90D6A2800}" dt="2022-11-16T20:12:21.599" v="398"/>
        <pc:sldMkLst>
          <pc:docMk/>
          <pc:sldMk cId="4058246970" sldId="295"/>
        </pc:sldMkLst>
      </pc:sldChg>
      <pc:sldChg chg="add">
        <pc:chgData name="Wendy Angel" userId="bcc969a3d8c0bc92" providerId="LiveId" clId="{9BA264B2-F5E6-45D2-9FCD-76F90D6A2800}" dt="2022-11-16T20:12:21.599" v="398"/>
        <pc:sldMkLst>
          <pc:docMk/>
          <pc:sldMk cId="1029029426" sldId="296"/>
        </pc:sldMkLst>
      </pc:sldChg>
      <pc:sldChg chg="add del">
        <pc:chgData name="Wendy Angel" userId="bcc969a3d8c0bc92" providerId="LiveId" clId="{9BA264B2-F5E6-45D2-9FCD-76F90D6A2800}" dt="2022-11-16T20:13:29.399" v="399"/>
        <pc:sldMkLst>
          <pc:docMk/>
          <pc:sldMk cId="0" sldId="298"/>
        </pc:sldMkLst>
      </pc:sldChg>
      <pc:sldChg chg="del">
        <pc:chgData name="Wendy Angel" userId="bcc969a3d8c0bc92" providerId="LiveId" clId="{9BA264B2-F5E6-45D2-9FCD-76F90D6A2800}" dt="2022-11-16T20:21:55.428" v="483" actId="47"/>
        <pc:sldMkLst>
          <pc:docMk/>
          <pc:sldMk cId="3094549808" sldId="305"/>
        </pc:sldMkLst>
      </pc:sldChg>
      <pc:sldChg chg="del">
        <pc:chgData name="Wendy Angel" userId="bcc969a3d8c0bc92" providerId="LiveId" clId="{9BA264B2-F5E6-45D2-9FCD-76F90D6A2800}" dt="2022-11-16T20:11:13.243" v="373" actId="47"/>
        <pc:sldMkLst>
          <pc:docMk/>
          <pc:sldMk cId="770853692" sldId="327"/>
        </pc:sldMkLst>
      </pc:sldChg>
      <pc:sldChg chg="del">
        <pc:chgData name="Wendy Angel" userId="bcc969a3d8c0bc92" providerId="LiveId" clId="{9BA264B2-F5E6-45D2-9FCD-76F90D6A2800}" dt="2022-11-16T20:11:15.316" v="376" actId="47"/>
        <pc:sldMkLst>
          <pc:docMk/>
          <pc:sldMk cId="1366792538" sldId="329"/>
        </pc:sldMkLst>
      </pc:sldChg>
      <pc:sldChg chg="del">
        <pc:chgData name="Wendy Angel" userId="bcc969a3d8c0bc92" providerId="LiveId" clId="{9BA264B2-F5E6-45D2-9FCD-76F90D6A2800}" dt="2022-11-16T20:11:17.517" v="379" actId="47"/>
        <pc:sldMkLst>
          <pc:docMk/>
          <pc:sldMk cId="1686320472" sldId="330"/>
        </pc:sldMkLst>
      </pc:sldChg>
      <pc:sldChg chg="del">
        <pc:chgData name="Wendy Angel" userId="bcc969a3d8c0bc92" providerId="LiveId" clId="{9BA264B2-F5E6-45D2-9FCD-76F90D6A2800}" dt="2022-11-16T20:11:15.999" v="377" actId="47"/>
        <pc:sldMkLst>
          <pc:docMk/>
          <pc:sldMk cId="1705568082" sldId="331"/>
        </pc:sldMkLst>
      </pc:sldChg>
      <pc:sldChg chg="add del">
        <pc:chgData name="Wendy Angel" userId="bcc969a3d8c0bc92" providerId="LiveId" clId="{9BA264B2-F5E6-45D2-9FCD-76F90D6A2800}" dt="2022-11-16T20:13:29.399" v="399"/>
        <pc:sldMkLst>
          <pc:docMk/>
          <pc:sldMk cId="708226347" sldId="333"/>
        </pc:sldMkLst>
      </pc:sldChg>
      <pc:sldChg chg="del">
        <pc:chgData name="Wendy Angel" userId="bcc969a3d8c0bc92" providerId="LiveId" clId="{9BA264B2-F5E6-45D2-9FCD-76F90D6A2800}" dt="2022-11-16T20:11:18.564" v="380" actId="47"/>
        <pc:sldMkLst>
          <pc:docMk/>
          <pc:sldMk cId="1217458409" sldId="334"/>
        </pc:sldMkLst>
      </pc:sldChg>
      <pc:sldChg chg="add">
        <pc:chgData name="Wendy Angel" userId="bcc969a3d8c0bc92" providerId="LiveId" clId="{9BA264B2-F5E6-45D2-9FCD-76F90D6A2800}" dt="2022-11-16T20:13:29.399" v="399"/>
        <pc:sldMkLst>
          <pc:docMk/>
          <pc:sldMk cId="1784806558" sldId="335"/>
        </pc:sldMkLst>
      </pc:sldChg>
      <pc:sldChg chg="del">
        <pc:chgData name="Wendy Angel" userId="bcc969a3d8c0bc92" providerId="LiveId" clId="{9BA264B2-F5E6-45D2-9FCD-76F90D6A2800}" dt="2022-11-16T20:11:16.638" v="378" actId="47"/>
        <pc:sldMkLst>
          <pc:docMk/>
          <pc:sldMk cId="2909341963" sldId="335"/>
        </pc:sldMkLst>
      </pc:sldChg>
      <pc:sldChg chg="del">
        <pc:chgData name="Wendy Angel" userId="bcc969a3d8c0bc92" providerId="LiveId" clId="{9BA264B2-F5E6-45D2-9FCD-76F90D6A2800}" dt="2022-11-16T20:11:14.696" v="375" actId="47"/>
        <pc:sldMkLst>
          <pc:docMk/>
          <pc:sldMk cId="1400195695" sldId="338"/>
        </pc:sldMkLst>
      </pc:sldChg>
      <pc:sldChg chg="ord">
        <pc:chgData name="Wendy Angel" userId="bcc969a3d8c0bc92" providerId="LiveId" clId="{9BA264B2-F5E6-45D2-9FCD-76F90D6A2800}" dt="2022-11-16T20:22:03.413" v="486"/>
        <pc:sldMkLst>
          <pc:docMk/>
          <pc:sldMk cId="4021282634" sldId="351"/>
        </pc:sldMkLst>
      </pc:sldChg>
      <pc:sldChg chg="del">
        <pc:chgData name="Wendy Angel" userId="bcc969a3d8c0bc92" providerId="LiveId" clId="{9BA264B2-F5E6-45D2-9FCD-76F90D6A2800}" dt="2022-11-16T20:21:41.912" v="474" actId="47"/>
        <pc:sldMkLst>
          <pc:docMk/>
          <pc:sldMk cId="3150235494" sldId="359"/>
        </pc:sldMkLst>
      </pc:sldChg>
      <pc:sldChg chg="del">
        <pc:chgData name="Wendy Angel" userId="bcc969a3d8c0bc92" providerId="LiveId" clId="{9BA264B2-F5E6-45D2-9FCD-76F90D6A2800}" dt="2022-11-16T20:21:53.770" v="482" actId="47"/>
        <pc:sldMkLst>
          <pc:docMk/>
          <pc:sldMk cId="3412193562" sldId="379"/>
        </pc:sldMkLst>
      </pc:sldChg>
      <pc:sldChg chg="del">
        <pc:chgData name="Wendy Angel" userId="bcc969a3d8c0bc92" providerId="LiveId" clId="{9BA264B2-F5E6-45D2-9FCD-76F90D6A2800}" dt="2022-11-16T20:21:56.433" v="484" actId="47"/>
        <pc:sldMkLst>
          <pc:docMk/>
          <pc:sldMk cId="285291825" sldId="380"/>
        </pc:sldMkLst>
      </pc:sldChg>
      <pc:sldChg chg="ord">
        <pc:chgData name="Wendy Angel" userId="bcc969a3d8c0bc92" providerId="LiveId" clId="{9BA264B2-F5E6-45D2-9FCD-76F90D6A2800}" dt="2022-11-16T20:22:07.642" v="488"/>
        <pc:sldMkLst>
          <pc:docMk/>
          <pc:sldMk cId="455763789" sldId="385"/>
        </pc:sldMkLst>
      </pc:sldChg>
      <pc:sldChg chg="del">
        <pc:chgData name="Wendy Angel" userId="bcc969a3d8c0bc92" providerId="LiveId" clId="{9BA264B2-F5E6-45D2-9FCD-76F90D6A2800}" dt="2022-11-16T20:21:51.756" v="481" actId="47"/>
        <pc:sldMkLst>
          <pc:docMk/>
          <pc:sldMk cId="1039729133" sldId="398"/>
        </pc:sldMkLst>
      </pc:sldChg>
      <pc:sldChg chg="del">
        <pc:chgData name="Wendy Angel" userId="bcc969a3d8c0bc92" providerId="LiveId" clId="{9BA264B2-F5E6-45D2-9FCD-76F90D6A2800}" dt="2022-11-16T20:21:49.715" v="478" actId="47"/>
        <pc:sldMkLst>
          <pc:docMk/>
          <pc:sldMk cId="2069158175" sldId="458"/>
        </pc:sldMkLst>
      </pc:sldChg>
      <pc:sldChg chg="del">
        <pc:chgData name="Wendy Angel" userId="bcc969a3d8c0bc92" providerId="LiveId" clId="{9BA264B2-F5E6-45D2-9FCD-76F90D6A2800}" dt="2022-11-16T20:21:50.471" v="479" actId="47"/>
        <pc:sldMkLst>
          <pc:docMk/>
          <pc:sldMk cId="803080628" sldId="459"/>
        </pc:sldMkLst>
      </pc:sldChg>
      <pc:sldChg chg="del">
        <pc:chgData name="Wendy Angel" userId="bcc969a3d8c0bc92" providerId="LiveId" clId="{9BA264B2-F5E6-45D2-9FCD-76F90D6A2800}" dt="2022-11-16T20:21:24.808" v="471" actId="47"/>
        <pc:sldMkLst>
          <pc:docMk/>
          <pc:sldMk cId="4109345571" sldId="696"/>
        </pc:sldMkLst>
      </pc:sldChg>
      <pc:sldChg chg="del">
        <pc:chgData name="Wendy Angel" userId="bcc969a3d8c0bc92" providerId="LiveId" clId="{9BA264B2-F5E6-45D2-9FCD-76F90D6A2800}" dt="2022-11-16T20:21:23.561" v="470" actId="47"/>
        <pc:sldMkLst>
          <pc:docMk/>
          <pc:sldMk cId="3995845182" sldId="733"/>
        </pc:sldMkLst>
      </pc:sldChg>
      <pc:sldChg chg="del">
        <pc:chgData name="Wendy Angel" userId="bcc969a3d8c0bc92" providerId="LiveId" clId="{9BA264B2-F5E6-45D2-9FCD-76F90D6A2800}" dt="2022-11-16T20:21:38.083" v="473" actId="47"/>
        <pc:sldMkLst>
          <pc:docMk/>
          <pc:sldMk cId="2572343585" sldId="734"/>
        </pc:sldMkLst>
      </pc:sldChg>
      <pc:sldChg chg="del">
        <pc:chgData name="Wendy Angel" userId="bcc969a3d8c0bc92" providerId="LiveId" clId="{9BA264B2-F5E6-45D2-9FCD-76F90D6A2800}" dt="2022-11-16T20:21:42.729" v="475" actId="47"/>
        <pc:sldMkLst>
          <pc:docMk/>
          <pc:sldMk cId="3272544596" sldId="739"/>
        </pc:sldMkLst>
      </pc:sldChg>
      <pc:sldChg chg="del">
        <pc:chgData name="Wendy Angel" userId="bcc969a3d8c0bc92" providerId="LiveId" clId="{9BA264B2-F5E6-45D2-9FCD-76F90D6A2800}" dt="2022-11-16T20:21:44.738" v="476" actId="47"/>
        <pc:sldMkLst>
          <pc:docMk/>
          <pc:sldMk cId="3243867711" sldId="740"/>
        </pc:sldMkLst>
      </pc:sldChg>
      <pc:sldChg chg="modSp mod">
        <pc:chgData name="Wendy Angel" userId="bcc969a3d8c0bc92" providerId="LiveId" clId="{9BA264B2-F5E6-45D2-9FCD-76F90D6A2800}" dt="2022-11-16T19:44:29.673" v="1" actId="20577"/>
        <pc:sldMkLst>
          <pc:docMk/>
          <pc:sldMk cId="3968191804" sldId="741"/>
        </pc:sldMkLst>
        <pc:spChg chg="mod">
          <ac:chgData name="Wendy Angel" userId="bcc969a3d8c0bc92" providerId="LiveId" clId="{9BA264B2-F5E6-45D2-9FCD-76F90D6A2800}" dt="2022-11-16T19:44:29.673" v="1" actId="20577"/>
          <ac:spMkLst>
            <pc:docMk/>
            <pc:sldMk cId="3968191804" sldId="741"/>
            <ac:spMk id="3" creationId="{00000000-0000-0000-0000-000000000000}"/>
          </ac:spMkLst>
        </pc:spChg>
      </pc:sldChg>
      <pc:sldChg chg="addSp modSp mod">
        <pc:chgData name="Wendy Angel" userId="bcc969a3d8c0bc92" providerId="LiveId" clId="{9BA264B2-F5E6-45D2-9FCD-76F90D6A2800}" dt="2022-11-16T19:47:02.246" v="30" actId="1076"/>
        <pc:sldMkLst>
          <pc:docMk/>
          <pc:sldMk cId="2373069540" sldId="743"/>
        </pc:sldMkLst>
        <pc:picChg chg="add mod">
          <ac:chgData name="Wendy Angel" userId="bcc969a3d8c0bc92" providerId="LiveId" clId="{9BA264B2-F5E6-45D2-9FCD-76F90D6A2800}" dt="2022-11-16T19:47:02.246" v="30" actId="1076"/>
          <ac:picMkLst>
            <pc:docMk/>
            <pc:sldMk cId="2373069540" sldId="743"/>
            <ac:picMk id="3" creationId="{7520DF47-4CA7-2601-1EFD-6BC1A78F5594}"/>
          </ac:picMkLst>
        </pc:picChg>
      </pc:sldChg>
      <pc:sldChg chg="modSp mod">
        <pc:chgData name="Wendy Angel" userId="bcc969a3d8c0bc92" providerId="LiveId" clId="{9BA264B2-F5E6-45D2-9FCD-76F90D6A2800}" dt="2022-11-16T20:01:27.192" v="300" actId="113"/>
        <pc:sldMkLst>
          <pc:docMk/>
          <pc:sldMk cId="1154872800" sldId="744"/>
        </pc:sldMkLst>
        <pc:spChg chg="mod">
          <ac:chgData name="Wendy Angel" userId="bcc969a3d8c0bc92" providerId="LiveId" clId="{9BA264B2-F5E6-45D2-9FCD-76F90D6A2800}" dt="2022-11-16T20:01:27.192" v="300" actId="113"/>
          <ac:spMkLst>
            <pc:docMk/>
            <pc:sldMk cId="1154872800" sldId="744"/>
            <ac:spMk id="5" creationId="{2391224E-AA46-4AE1-81E7-374FA2A94E7F}"/>
          </ac:spMkLst>
        </pc:spChg>
      </pc:sldChg>
      <pc:sldChg chg="del">
        <pc:chgData name="Wendy Angel" userId="bcc969a3d8c0bc92" providerId="LiveId" clId="{9BA264B2-F5E6-45D2-9FCD-76F90D6A2800}" dt="2022-11-16T20:10:34.920" v="301" actId="47"/>
        <pc:sldMkLst>
          <pc:docMk/>
          <pc:sldMk cId="2358253392" sldId="745"/>
        </pc:sldMkLst>
      </pc:sldChg>
      <pc:sldChg chg="modSp mod">
        <pc:chgData name="Wendy Angel" userId="bcc969a3d8c0bc92" providerId="LiveId" clId="{9BA264B2-F5E6-45D2-9FCD-76F90D6A2800}" dt="2022-11-16T20:11:56.444" v="395" actId="122"/>
        <pc:sldMkLst>
          <pc:docMk/>
          <pc:sldMk cId="2225603764" sldId="746"/>
        </pc:sldMkLst>
        <pc:spChg chg="mod">
          <ac:chgData name="Wendy Angel" userId="bcc969a3d8c0bc92" providerId="LiveId" clId="{9BA264B2-F5E6-45D2-9FCD-76F90D6A2800}" dt="2022-11-16T20:11:56.444" v="395" actId="122"/>
          <ac:spMkLst>
            <pc:docMk/>
            <pc:sldMk cId="2225603764" sldId="746"/>
            <ac:spMk id="2" creationId="{5358A583-0614-488D-BD11-2C2B54F6FE97}"/>
          </ac:spMkLst>
        </pc:spChg>
      </pc:sldChg>
      <pc:sldChg chg="del">
        <pc:chgData name="Wendy Angel" userId="bcc969a3d8c0bc92" providerId="LiveId" clId="{9BA264B2-F5E6-45D2-9FCD-76F90D6A2800}" dt="2022-11-16T20:10:44.138" v="302" actId="47"/>
        <pc:sldMkLst>
          <pc:docMk/>
          <pc:sldMk cId="670951572" sldId="749"/>
        </pc:sldMkLst>
      </pc:sldChg>
      <pc:sldChg chg="modSp mod">
        <pc:chgData name="Wendy Angel" userId="bcc969a3d8c0bc92" providerId="LiveId" clId="{9BA264B2-F5E6-45D2-9FCD-76F90D6A2800}" dt="2022-11-16T20:12:01.223" v="396" actId="122"/>
        <pc:sldMkLst>
          <pc:docMk/>
          <pc:sldMk cId="1778254370" sldId="751"/>
        </pc:sldMkLst>
        <pc:spChg chg="mod">
          <ac:chgData name="Wendy Angel" userId="bcc969a3d8c0bc92" providerId="LiveId" clId="{9BA264B2-F5E6-45D2-9FCD-76F90D6A2800}" dt="2022-11-16T20:12:01.223" v="396" actId="122"/>
          <ac:spMkLst>
            <pc:docMk/>
            <pc:sldMk cId="1778254370" sldId="751"/>
            <ac:spMk id="2" creationId="{5358A583-0614-488D-BD11-2C2B54F6FE97}"/>
          </ac:spMkLst>
        </pc:spChg>
      </pc:sldChg>
      <pc:sldChg chg="modSp del mod">
        <pc:chgData name="Wendy Angel" userId="bcc969a3d8c0bc92" providerId="LiveId" clId="{9BA264B2-F5E6-45D2-9FCD-76F90D6A2800}" dt="2022-11-16T20:23:12.247" v="536" actId="47"/>
        <pc:sldMkLst>
          <pc:docMk/>
          <pc:sldMk cId="292676145" sldId="753"/>
        </pc:sldMkLst>
        <pc:spChg chg="mod">
          <ac:chgData name="Wendy Angel" userId="bcc969a3d8c0bc92" providerId="LiveId" clId="{9BA264B2-F5E6-45D2-9FCD-76F90D6A2800}" dt="2022-11-16T20:23:01.930" v="520" actId="20577"/>
          <ac:spMkLst>
            <pc:docMk/>
            <pc:sldMk cId="292676145" sldId="753"/>
            <ac:spMk id="3" creationId="{D2674527-3B9F-402B-9803-138900DA9CC4}"/>
          </ac:spMkLst>
        </pc:spChg>
      </pc:sldChg>
      <pc:sldChg chg="del">
        <pc:chgData name="Wendy Angel" userId="bcc969a3d8c0bc92" providerId="LiveId" clId="{9BA264B2-F5E6-45D2-9FCD-76F90D6A2800}" dt="2022-11-16T20:21:51.216" v="480" actId="47"/>
        <pc:sldMkLst>
          <pc:docMk/>
          <pc:sldMk cId="3339521916" sldId="755"/>
        </pc:sldMkLst>
      </pc:sldChg>
      <pc:sldChg chg="modSp add mod">
        <pc:chgData name="Wendy Angel" userId="bcc969a3d8c0bc92" providerId="LiveId" clId="{9BA264B2-F5E6-45D2-9FCD-76F90D6A2800}" dt="2022-11-16T20:12:05.416" v="397" actId="122"/>
        <pc:sldMkLst>
          <pc:docMk/>
          <pc:sldMk cId="707516023" sldId="756"/>
        </pc:sldMkLst>
        <pc:spChg chg="mod">
          <ac:chgData name="Wendy Angel" userId="bcc969a3d8c0bc92" providerId="LiveId" clId="{9BA264B2-F5E6-45D2-9FCD-76F90D6A2800}" dt="2022-11-16T20:12:05.416" v="397" actId="122"/>
          <ac:spMkLst>
            <pc:docMk/>
            <pc:sldMk cId="707516023" sldId="756"/>
            <ac:spMk id="2" creationId="{5358A583-0614-488D-BD11-2C2B54F6FE97}"/>
          </ac:spMkLst>
        </pc:spChg>
      </pc:sldChg>
      <pc:sldChg chg="add">
        <pc:chgData name="Wendy Angel" userId="bcc969a3d8c0bc92" providerId="LiveId" clId="{9BA264B2-F5E6-45D2-9FCD-76F90D6A2800}" dt="2022-11-16T20:12:21.599" v="398"/>
        <pc:sldMkLst>
          <pc:docMk/>
          <pc:sldMk cId="0" sldId="757"/>
        </pc:sldMkLst>
      </pc:sldChg>
      <pc:sldChg chg="modSp add mod ord">
        <pc:chgData name="Wendy Angel" userId="bcc969a3d8c0bc92" providerId="LiveId" clId="{9BA264B2-F5E6-45D2-9FCD-76F90D6A2800}" dt="2022-11-16T20:14:32.554" v="435" actId="20577"/>
        <pc:sldMkLst>
          <pc:docMk/>
          <pc:sldMk cId="3538020272" sldId="758"/>
        </pc:sldMkLst>
        <pc:spChg chg="mod">
          <ac:chgData name="Wendy Angel" userId="bcc969a3d8c0bc92" providerId="LiveId" clId="{9BA264B2-F5E6-45D2-9FCD-76F90D6A2800}" dt="2022-11-16T20:14:32.554" v="435" actId="20577"/>
          <ac:spMkLst>
            <pc:docMk/>
            <pc:sldMk cId="3538020272" sldId="758"/>
            <ac:spMk id="2" creationId="{5358A583-0614-488D-BD11-2C2B54F6FE97}"/>
          </ac:spMkLst>
        </pc:spChg>
      </pc:sldChg>
      <pc:sldChg chg="addSp modSp add mod">
        <pc:chgData name="Wendy Angel" userId="bcc969a3d8c0bc92" providerId="LiveId" clId="{9BA264B2-F5E6-45D2-9FCD-76F90D6A2800}" dt="2022-11-16T20:21:15.761" v="469" actId="20577"/>
        <pc:sldMkLst>
          <pc:docMk/>
          <pc:sldMk cId="1182464481" sldId="775"/>
        </pc:sldMkLst>
        <pc:spChg chg="mod">
          <ac:chgData name="Wendy Angel" userId="bcc969a3d8c0bc92" providerId="LiveId" clId="{9BA264B2-F5E6-45D2-9FCD-76F90D6A2800}" dt="2022-11-16T20:16:06.240" v="439" actId="20577"/>
          <ac:spMkLst>
            <pc:docMk/>
            <pc:sldMk cId="1182464481" sldId="775"/>
            <ac:spMk id="4" creationId="{2A7982CB-B278-4398-95F3-C4A56A0B9CD1}"/>
          </ac:spMkLst>
        </pc:spChg>
        <pc:spChg chg="add mod">
          <ac:chgData name="Wendy Angel" userId="bcc969a3d8c0bc92" providerId="LiveId" clId="{9BA264B2-F5E6-45D2-9FCD-76F90D6A2800}" dt="2022-11-16T20:21:15.761" v="469" actId="20577"/>
          <ac:spMkLst>
            <pc:docMk/>
            <pc:sldMk cId="1182464481" sldId="775"/>
            <ac:spMk id="8" creationId="{6F70ABB0-B251-A498-F5B9-B1DD00847D23}"/>
          </ac:spMkLst>
        </pc:spChg>
        <pc:spChg chg="add mod">
          <ac:chgData name="Wendy Angel" userId="bcc969a3d8c0bc92" providerId="LiveId" clId="{9BA264B2-F5E6-45D2-9FCD-76F90D6A2800}" dt="2022-11-16T20:20:12.234" v="467" actId="20577"/>
          <ac:spMkLst>
            <pc:docMk/>
            <pc:sldMk cId="1182464481" sldId="775"/>
            <ac:spMk id="9" creationId="{C706749A-579C-37F9-2466-9DD9E3EE5969}"/>
          </ac:spMkLst>
        </pc:spChg>
        <pc:picChg chg="add mod">
          <ac:chgData name="Wendy Angel" userId="bcc969a3d8c0bc92" providerId="LiveId" clId="{9BA264B2-F5E6-45D2-9FCD-76F90D6A2800}" dt="2022-11-16T20:16:32.918" v="445" actId="1076"/>
          <ac:picMkLst>
            <pc:docMk/>
            <pc:sldMk cId="1182464481" sldId="775"/>
            <ac:picMk id="5" creationId="{2B3D03BA-7EF8-21DD-6FB0-8847A54F2A02}"/>
          </ac:picMkLst>
        </pc:picChg>
        <pc:picChg chg="add mod">
          <ac:chgData name="Wendy Angel" userId="bcc969a3d8c0bc92" providerId="LiveId" clId="{9BA264B2-F5E6-45D2-9FCD-76F90D6A2800}" dt="2022-11-16T20:18:37.615" v="461" actId="1076"/>
          <ac:picMkLst>
            <pc:docMk/>
            <pc:sldMk cId="1182464481" sldId="775"/>
            <ac:picMk id="6" creationId="{7DE3BC0C-A60A-174E-543E-BC48DD8E08D6}"/>
          </ac:picMkLst>
        </pc:picChg>
        <pc:picChg chg="add mod">
          <ac:chgData name="Wendy Angel" userId="bcc969a3d8c0bc92" providerId="LiveId" clId="{9BA264B2-F5E6-45D2-9FCD-76F90D6A2800}" dt="2022-11-16T20:18:37.615" v="461" actId="1076"/>
          <ac:picMkLst>
            <pc:docMk/>
            <pc:sldMk cId="1182464481" sldId="775"/>
            <ac:picMk id="7" creationId="{22C120E4-6C06-CF3C-E447-1D1060F1D196}"/>
          </ac:picMkLst>
        </pc:picChg>
      </pc:sldChg>
      <pc:sldChg chg="modSp add mod ord">
        <pc:chgData name="Wendy Angel" userId="bcc969a3d8c0bc92" providerId="LiveId" clId="{9BA264B2-F5E6-45D2-9FCD-76F90D6A2800}" dt="2022-11-16T20:23:09.422" v="535" actId="20577"/>
        <pc:sldMkLst>
          <pc:docMk/>
          <pc:sldMk cId="2358699273" sldId="776"/>
        </pc:sldMkLst>
        <pc:spChg chg="mod">
          <ac:chgData name="Wendy Angel" userId="bcc969a3d8c0bc92" providerId="LiveId" clId="{9BA264B2-F5E6-45D2-9FCD-76F90D6A2800}" dt="2022-11-16T20:23:09.422" v="535" actId="20577"/>
          <ac:spMkLst>
            <pc:docMk/>
            <pc:sldMk cId="2358699273" sldId="776"/>
            <ac:spMk id="2" creationId="{5358A583-0614-488D-BD11-2C2B54F6FE97}"/>
          </ac:spMkLst>
        </pc:spChg>
      </pc:sldChg>
      <pc:sldChg chg="delSp modSp new mod">
        <pc:chgData name="Wendy Angel" userId="bcc969a3d8c0bc92" providerId="LiveId" clId="{9BA264B2-F5E6-45D2-9FCD-76F90D6A2800}" dt="2022-11-16T20:27:24.818" v="603" actId="478"/>
        <pc:sldMkLst>
          <pc:docMk/>
          <pc:sldMk cId="4271072113" sldId="777"/>
        </pc:sldMkLst>
        <pc:spChg chg="mod">
          <ac:chgData name="Wendy Angel" userId="bcc969a3d8c0bc92" providerId="LiveId" clId="{9BA264B2-F5E6-45D2-9FCD-76F90D6A2800}" dt="2022-11-16T20:26:13.611" v="557" actId="20577"/>
          <ac:spMkLst>
            <pc:docMk/>
            <pc:sldMk cId="4271072113" sldId="777"/>
            <ac:spMk id="2" creationId="{306BF4AA-EC5C-F03F-212C-2E914FD568C6}"/>
          </ac:spMkLst>
        </pc:spChg>
        <pc:spChg chg="mod">
          <ac:chgData name="Wendy Angel" userId="bcc969a3d8c0bc92" providerId="LiveId" clId="{9BA264B2-F5E6-45D2-9FCD-76F90D6A2800}" dt="2022-11-16T20:26:49.638" v="601" actId="403"/>
          <ac:spMkLst>
            <pc:docMk/>
            <pc:sldMk cId="4271072113" sldId="777"/>
            <ac:spMk id="3" creationId="{4D8917DB-EE19-6CA0-5A7F-A01506112967}"/>
          </ac:spMkLst>
        </pc:spChg>
        <pc:spChg chg="del mod">
          <ac:chgData name="Wendy Angel" userId="bcc969a3d8c0bc92" providerId="LiveId" clId="{9BA264B2-F5E6-45D2-9FCD-76F90D6A2800}" dt="2022-11-16T20:27:24.818" v="603" actId="478"/>
          <ac:spMkLst>
            <pc:docMk/>
            <pc:sldMk cId="4271072113" sldId="777"/>
            <ac:spMk id="4" creationId="{CC02149B-06AA-A0A3-4DA8-AA406AE27415}"/>
          </ac:spMkLst>
        </pc:spChg>
      </pc:sldChg>
      <pc:sldMasterChg chg="delSldLayout">
        <pc:chgData name="Wendy Angel" userId="bcc969a3d8c0bc92" providerId="LiveId" clId="{9BA264B2-F5E6-45D2-9FCD-76F90D6A2800}" dt="2022-11-16T20:21:51.756" v="481" actId="47"/>
        <pc:sldMasterMkLst>
          <pc:docMk/>
          <pc:sldMasterMk cId="1666764786" sldId="2147483660"/>
        </pc:sldMasterMkLst>
        <pc:sldLayoutChg chg="del">
          <pc:chgData name="Wendy Angel" userId="bcc969a3d8c0bc92" providerId="LiveId" clId="{9BA264B2-F5E6-45D2-9FCD-76F90D6A2800}" dt="2022-11-16T20:21:41.912" v="474" actId="47"/>
          <pc:sldLayoutMkLst>
            <pc:docMk/>
            <pc:sldMasterMk cId="1666764786" sldId="2147483660"/>
            <pc:sldLayoutMk cId="558505192" sldId="2147483689"/>
          </pc:sldLayoutMkLst>
        </pc:sldLayoutChg>
        <pc:sldLayoutChg chg="del">
          <pc:chgData name="Wendy Angel" userId="bcc969a3d8c0bc92" providerId="LiveId" clId="{9BA264B2-F5E6-45D2-9FCD-76F90D6A2800}" dt="2022-11-16T20:21:51.756" v="481" actId="47"/>
          <pc:sldLayoutMkLst>
            <pc:docMk/>
            <pc:sldMasterMk cId="1666764786" sldId="2147483660"/>
            <pc:sldLayoutMk cId="3843257579" sldId="2147483690"/>
          </pc:sldLayoutMkLst>
        </pc:sldLayoutChg>
      </pc:sldMasterChg>
      <pc:sldMasterChg chg="del delSldLayout">
        <pc:chgData name="Wendy Angel" userId="bcc969a3d8c0bc92" providerId="LiveId" clId="{9BA264B2-F5E6-45D2-9FCD-76F90D6A2800}" dt="2022-11-16T20:11:18.564" v="380" actId="47"/>
        <pc:sldMasterMkLst>
          <pc:docMk/>
          <pc:sldMasterMk cId="1440816737" sldId="2147483703"/>
        </pc:sldMasterMkLst>
        <pc:sldLayoutChg chg="del">
          <pc:chgData name="Wendy Angel" userId="bcc969a3d8c0bc92" providerId="LiveId" clId="{9BA264B2-F5E6-45D2-9FCD-76F90D6A2800}" dt="2022-11-16T20:11:18.564" v="380" actId="47"/>
          <pc:sldLayoutMkLst>
            <pc:docMk/>
            <pc:sldMasterMk cId="1440816737" sldId="2147483703"/>
            <pc:sldLayoutMk cId="758640315" sldId="2147483704"/>
          </pc:sldLayoutMkLst>
        </pc:sldLayoutChg>
        <pc:sldLayoutChg chg="del">
          <pc:chgData name="Wendy Angel" userId="bcc969a3d8c0bc92" providerId="LiveId" clId="{9BA264B2-F5E6-45D2-9FCD-76F90D6A2800}" dt="2022-11-16T20:11:18.564" v="380" actId="47"/>
          <pc:sldLayoutMkLst>
            <pc:docMk/>
            <pc:sldMasterMk cId="1440816737" sldId="2147483703"/>
            <pc:sldLayoutMk cId="222993414" sldId="2147483705"/>
          </pc:sldLayoutMkLst>
        </pc:sldLayoutChg>
        <pc:sldLayoutChg chg="del">
          <pc:chgData name="Wendy Angel" userId="bcc969a3d8c0bc92" providerId="LiveId" clId="{9BA264B2-F5E6-45D2-9FCD-76F90D6A2800}" dt="2022-11-16T20:11:18.564" v="380" actId="47"/>
          <pc:sldLayoutMkLst>
            <pc:docMk/>
            <pc:sldMasterMk cId="1440816737" sldId="2147483703"/>
            <pc:sldLayoutMk cId="1134351199" sldId="2147483706"/>
          </pc:sldLayoutMkLst>
        </pc:sldLayoutChg>
        <pc:sldLayoutChg chg="del">
          <pc:chgData name="Wendy Angel" userId="bcc969a3d8c0bc92" providerId="LiveId" clId="{9BA264B2-F5E6-45D2-9FCD-76F90D6A2800}" dt="2022-11-16T20:11:18.564" v="380" actId="47"/>
          <pc:sldLayoutMkLst>
            <pc:docMk/>
            <pc:sldMasterMk cId="1440816737" sldId="2147483703"/>
            <pc:sldLayoutMk cId="2353857116" sldId="2147483707"/>
          </pc:sldLayoutMkLst>
        </pc:sldLayoutChg>
        <pc:sldLayoutChg chg="del">
          <pc:chgData name="Wendy Angel" userId="bcc969a3d8c0bc92" providerId="LiveId" clId="{9BA264B2-F5E6-45D2-9FCD-76F90D6A2800}" dt="2022-11-16T20:11:18.564" v="380" actId="47"/>
          <pc:sldLayoutMkLst>
            <pc:docMk/>
            <pc:sldMasterMk cId="1440816737" sldId="2147483703"/>
            <pc:sldLayoutMk cId="669470994" sldId="2147483708"/>
          </pc:sldLayoutMkLst>
        </pc:sldLayoutChg>
        <pc:sldLayoutChg chg="del">
          <pc:chgData name="Wendy Angel" userId="bcc969a3d8c0bc92" providerId="LiveId" clId="{9BA264B2-F5E6-45D2-9FCD-76F90D6A2800}" dt="2022-11-16T20:11:18.564" v="380" actId="47"/>
          <pc:sldLayoutMkLst>
            <pc:docMk/>
            <pc:sldMasterMk cId="1440816737" sldId="2147483703"/>
            <pc:sldLayoutMk cId="3434142481" sldId="2147483709"/>
          </pc:sldLayoutMkLst>
        </pc:sldLayoutChg>
        <pc:sldLayoutChg chg="del">
          <pc:chgData name="Wendy Angel" userId="bcc969a3d8c0bc92" providerId="LiveId" clId="{9BA264B2-F5E6-45D2-9FCD-76F90D6A2800}" dt="2022-11-16T20:11:18.564" v="380" actId="47"/>
          <pc:sldLayoutMkLst>
            <pc:docMk/>
            <pc:sldMasterMk cId="1440816737" sldId="2147483703"/>
            <pc:sldLayoutMk cId="2449157763" sldId="2147483710"/>
          </pc:sldLayoutMkLst>
        </pc:sldLayoutChg>
        <pc:sldLayoutChg chg="del">
          <pc:chgData name="Wendy Angel" userId="bcc969a3d8c0bc92" providerId="LiveId" clId="{9BA264B2-F5E6-45D2-9FCD-76F90D6A2800}" dt="2022-11-16T20:11:18.564" v="380" actId="47"/>
          <pc:sldLayoutMkLst>
            <pc:docMk/>
            <pc:sldMasterMk cId="1440816737" sldId="2147483703"/>
            <pc:sldLayoutMk cId="1909199184" sldId="2147483711"/>
          </pc:sldLayoutMkLst>
        </pc:sldLayoutChg>
        <pc:sldLayoutChg chg="del">
          <pc:chgData name="Wendy Angel" userId="bcc969a3d8c0bc92" providerId="LiveId" clId="{9BA264B2-F5E6-45D2-9FCD-76F90D6A2800}" dt="2022-11-16T20:11:18.564" v="380" actId="47"/>
          <pc:sldLayoutMkLst>
            <pc:docMk/>
            <pc:sldMasterMk cId="1440816737" sldId="2147483703"/>
            <pc:sldLayoutMk cId="3454096789" sldId="2147483712"/>
          </pc:sldLayoutMkLst>
        </pc:sldLayoutChg>
        <pc:sldLayoutChg chg="del">
          <pc:chgData name="Wendy Angel" userId="bcc969a3d8c0bc92" providerId="LiveId" clId="{9BA264B2-F5E6-45D2-9FCD-76F90D6A2800}" dt="2022-11-16T20:11:18.564" v="380" actId="47"/>
          <pc:sldLayoutMkLst>
            <pc:docMk/>
            <pc:sldMasterMk cId="1440816737" sldId="2147483703"/>
            <pc:sldLayoutMk cId="18339992" sldId="2147483713"/>
          </pc:sldLayoutMkLst>
        </pc:sldLayoutChg>
        <pc:sldLayoutChg chg="del">
          <pc:chgData name="Wendy Angel" userId="bcc969a3d8c0bc92" providerId="LiveId" clId="{9BA264B2-F5E6-45D2-9FCD-76F90D6A2800}" dt="2022-11-16T20:11:18.564" v="380" actId="47"/>
          <pc:sldLayoutMkLst>
            <pc:docMk/>
            <pc:sldMasterMk cId="1440816737" sldId="2147483703"/>
            <pc:sldLayoutMk cId="3790200327" sldId="2147483714"/>
          </pc:sldLayoutMkLst>
        </pc:sldLayoutChg>
        <pc:sldLayoutChg chg="del">
          <pc:chgData name="Wendy Angel" userId="bcc969a3d8c0bc92" providerId="LiveId" clId="{9BA264B2-F5E6-45D2-9FCD-76F90D6A2800}" dt="2022-11-16T20:11:18.564" v="380" actId="47"/>
          <pc:sldLayoutMkLst>
            <pc:docMk/>
            <pc:sldMasterMk cId="1440816737" sldId="2147483703"/>
            <pc:sldLayoutMk cId="2667124710" sldId="2147483715"/>
          </pc:sldLayoutMkLst>
        </pc:sldLayoutChg>
        <pc:sldLayoutChg chg="del">
          <pc:chgData name="Wendy Angel" userId="bcc969a3d8c0bc92" providerId="LiveId" clId="{9BA264B2-F5E6-45D2-9FCD-76F90D6A2800}" dt="2022-11-16T20:11:18.564" v="380" actId="47"/>
          <pc:sldLayoutMkLst>
            <pc:docMk/>
            <pc:sldMasterMk cId="1440816737" sldId="2147483703"/>
            <pc:sldLayoutMk cId="3428855805" sldId="2147483716"/>
          </pc:sldLayoutMkLst>
        </pc:sldLayoutChg>
        <pc:sldLayoutChg chg="del">
          <pc:chgData name="Wendy Angel" userId="bcc969a3d8c0bc92" providerId="LiveId" clId="{9BA264B2-F5E6-45D2-9FCD-76F90D6A2800}" dt="2022-11-16T20:11:18.564" v="380" actId="47"/>
          <pc:sldLayoutMkLst>
            <pc:docMk/>
            <pc:sldMasterMk cId="1440816737" sldId="2147483703"/>
            <pc:sldLayoutMk cId="272039870" sldId="2147483717"/>
          </pc:sldLayoutMkLst>
        </pc:sldLayoutChg>
        <pc:sldLayoutChg chg="del">
          <pc:chgData name="Wendy Angel" userId="bcc969a3d8c0bc92" providerId="LiveId" clId="{9BA264B2-F5E6-45D2-9FCD-76F90D6A2800}" dt="2022-11-16T20:11:18.564" v="380" actId="47"/>
          <pc:sldLayoutMkLst>
            <pc:docMk/>
            <pc:sldMasterMk cId="1440816737" sldId="2147483703"/>
            <pc:sldLayoutMk cId="622701889" sldId="2147483718"/>
          </pc:sldLayoutMkLst>
        </pc:sldLayoutChg>
        <pc:sldLayoutChg chg="del">
          <pc:chgData name="Wendy Angel" userId="bcc969a3d8c0bc92" providerId="LiveId" clId="{9BA264B2-F5E6-45D2-9FCD-76F90D6A2800}" dt="2022-11-16T20:11:18.564" v="380" actId="47"/>
          <pc:sldLayoutMkLst>
            <pc:docMk/>
            <pc:sldMasterMk cId="1440816737" sldId="2147483703"/>
            <pc:sldLayoutMk cId="2441549343" sldId="2147483719"/>
          </pc:sldLayoutMkLst>
        </pc:sldLayoutChg>
        <pc:sldLayoutChg chg="del">
          <pc:chgData name="Wendy Angel" userId="bcc969a3d8c0bc92" providerId="LiveId" clId="{9BA264B2-F5E6-45D2-9FCD-76F90D6A2800}" dt="2022-11-16T20:11:18.564" v="380" actId="47"/>
          <pc:sldLayoutMkLst>
            <pc:docMk/>
            <pc:sldMasterMk cId="1440816737" sldId="2147483703"/>
            <pc:sldLayoutMk cId="2252476571" sldId="2147483720"/>
          </pc:sldLayoutMkLst>
        </pc:sldLayoutChg>
        <pc:sldLayoutChg chg="del">
          <pc:chgData name="Wendy Angel" userId="bcc969a3d8c0bc92" providerId="LiveId" clId="{9BA264B2-F5E6-45D2-9FCD-76F90D6A2800}" dt="2022-11-16T20:11:18.564" v="380" actId="47"/>
          <pc:sldLayoutMkLst>
            <pc:docMk/>
            <pc:sldMasterMk cId="1440816737" sldId="2147483703"/>
            <pc:sldLayoutMk cId="3731922526" sldId="2147483721"/>
          </pc:sldLayoutMkLst>
        </pc:sldLayoutChg>
        <pc:sldLayoutChg chg="del">
          <pc:chgData name="Wendy Angel" userId="bcc969a3d8c0bc92" providerId="LiveId" clId="{9BA264B2-F5E6-45D2-9FCD-76F90D6A2800}" dt="2022-11-16T20:11:18.564" v="380" actId="47"/>
          <pc:sldLayoutMkLst>
            <pc:docMk/>
            <pc:sldMasterMk cId="1440816737" sldId="2147483703"/>
            <pc:sldLayoutMk cId="3851247010" sldId="2147483722"/>
          </pc:sldLayoutMkLst>
        </pc:sldLayoutChg>
        <pc:sldLayoutChg chg="del">
          <pc:chgData name="Wendy Angel" userId="bcc969a3d8c0bc92" providerId="LiveId" clId="{9BA264B2-F5E6-45D2-9FCD-76F90D6A2800}" dt="2022-11-16T20:11:18.564" v="380" actId="47"/>
          <pc:sldLayoutMkLst>
            <pc:docMk/>
            <pc:sldMasterMk cId="1440816737" sldId="2147483703"/>
            <pc:sldLayoutMk cId="532619515" sldId="2147483723"/>
          </pc:sldLayoutMkLst>
        </pc:sldLayoutChg>
        <pc:sldLayoutChg chg="del">
          <pc:chgData name="Wendy Angel" userId="bcc969a3d8c0bc92" providerId="LiveId" clId="{9BA264B2-F5E6-45D2-9FCD-76F90D6A2800}" dt="2022-11-16T20:11:18.564" v="380" actId="47"/>
          <pc:sldLayoutMkLst>
            <pc:docMk/>
            <pc:sldMasterMk cId="1440816737" sldId="2147483703"/>
            <pc:sldLayoutMk cId="3625176878" sldId="2147483724"/>
          </pc:sldLayoutMkLst>
        </pc:sldLayoutChg>
        <pc:sldLayoutChg chg="del">
          <pc:chgData name="Wendy Angel" userId="bcc969a3d8c0bc92" providerId="LiveId" clId="{9BA264B2-F5E6-45D2-9FCD-76F90D6A2800}" dt="2022-11-16T20:11:18.564" v="380" actId="47"/>
          <pc:sldLayoutMkLst>
            <pc:docMk/>
            <pc:sldMasterMk cId="1440816737" sldId="2147483703"/>
            <pc:sldLayoutMk cId="3705932524" sldId="2147483725"/>
          </pc:sldLayoutMkLst>
        </pc:sldLayoutChg>
        <pc:sldLayoutChg chg="del">
          <pc:chgData name="Wendy Angel" userId="bcc969a3d8c0bc92" providerId="LiveId" clId="{9BA264B2-F5E6-45D2-9FCD-76F90D6A2800}" dt="2022-11-16T20:11:18.564" v="380" actId="47"/>
          <pc:sldLayoutMkLst>
            <pc:docMk/>
            <pc:sldMasterMk cId="1440816737" sldId="2147483703"/>
            <pc:sldLayoutMk cId="739783086" sldId="2147483726"/>
          </pc:sldLayoutMkLst>
        </pc:sldLayoutChg>
        <pc:sldLayoutChg chg="del">
          <pc:chgData name="Wendy Angel" userId="bcc969a3d8c0bc92" providerId="LiveId" clId="{9BA264B2-F5E6-45D2-9FCD-76F90D6A2800}" dt="2022-11-16T20:11:18.564" v="380" actId="47"/>
          <pc:sldLayoutMkLst>
            <pc:docMk/>
            <pc:sldMasterMk cId="1440816737" sldId="2147483703"/>
            <pc:sldLayoutMk cId="3960164607" sldId="2147483727"/>
          </pc:sldLayoutMkLst>
        </pc:sldLayoutChg>
        <pc:sldLayoutChg chg="del">
          <pc:chgData name="Wendy Angel" userId="bcc969a3d8c0bc92" providerId="LiveId" clId="{9BA264B2-F5E6-45D2-9FCD-76F90D6A2800}" dt="2022-11-16T20:11:18.564" v="380" actId="47"/>
          <pc:sldLayoutMkLst>
            <pc:docMk/>
            <pc:sldMasterMk cId="1440816737" sldId="2147483703"/>
            <pc:sldLayoutMk cId="2305587850" sldId="2147483728"/>
          </pc:sldLayoutMkLst>
        </pc:sldLayoutChg>
        <pc:sldLayoutChg chg="del">
          <pc:chgData name="Wendy Angel" userId="bcc969a3d8c0bc92" providerId="LiveId" clId="{9BA264B2-F5E6-45D2-9FCD-76F90D6A2800}" dt="2022-11-16T20:11:18.564" v="380" actId="47"/>
          <pc:sldLayoutMkLst>
            <pc:docMk/>
            <pc:sldMasterMk cId="1440816737" sldId="2147483703"/>
            <pc:sldLayoutMk cId="1032145413" sldId="2147483729"/>
          </pc:sldLayoutMkLst>
        </pc:sldLayoutChg>
        <pc:sldLayoutChg chg="del">
          <pc:chgData name="Wendy Angel" userId="bcc969a3d8c0bc92" providerId="LiveId" clId="{9BA264B2-F5E6-45D2-9FCD-76F90D6A2800}" dt="2022-11-16T20:11:18.564" v="380" actId="47"/>
          <pc:sldLayoutMkLst>
            <pc:docMk/>
            <pc:sldMasterMk cId="1440816737" sldId="2147483703"/>
            <pc:sldLayoutMk cId="3605533695" sldId="2147483730"/>
          </pc:sldLayoutMkLst>
        </pc:sldLayoutChg>
        <pc:sldLayoutChg chg="del">
          <pc:chgData name="Wendy Angel" userId="bcc969a3d8c0bc92" providerId="LiveId" clId="{9BA264B2-F5E6-45D2-9FCD-76F90D6A2800}" dt="2022-11-16T20:11:18.564" v="380" actId="47"/>
          <pc:sldLayoutMkLst>
            <pc:docMk/>
            <pc:sldMasterMk cId="1440816737" sldId="2147483703"/>
            <pc:sldLayoutMk cId="2967717758" sldId="21474837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7BF45B-FE3A-4FBF-9981-F475785B889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4D4D14D8-83DD-4E3D-801A-E7F0729CAC6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310B79-FF45-4792-863C-060E93364F71}" type="datetimeFigureOut">
              <a:rPr lang="en-US" smtClean="0"/>
              <a:t>11/16/2022</a:t>
            </a:fld>
            <a:endParaRPr lang="en-US" dirty="0"/>
          </a:p>
        </p:txBody>
      </p:sp>
      <p:sp>
        <p:nvSpPr>
          <p:cNvPr id="4" name="Footer Placeholder 3">
            <a:extLst>
              <a:ext uri="{FF2B5EF4-FFF2-40B4-BE49-F238E27FC236}">
                <a16:creationId xmlns:a16="http://schemas.microsoft.com/office/drawing/2014/main" id="{0E298D66-F842-4C8B-9500-DED4CFD79BD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777A1E8-F4AD-4C58-BBC4-7A628819B25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D52324-DC9F-491E-B617-7204D7056C71}" type="slidenum">
              <a:rPr lang="en-US" smtClean="0"/>
              <a:t>‹#›</a:t>
            </a:fld>
            <a:endParaRPr lang="en-US" dirty="0"/>
          </a:p>
        </p:txBody>
      </p:sp>
    </p:spTree>
    <p:extLst>
      <p:ext uri="{BB962C8B-B14F-4D97-AF65-F5344CB8AC3E}">
        <p14:creationId xmlns:p14="http://schemas.microsoft.com/office/powerpoint/2010/main" val="359823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3993C2-2107-4DA1-AC74-D48E81F884D9}" type="datetimeFigureOut">
              <a:rPr lang="en-US" smtClean="0"/>
              <a:t>11/16/2022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A97F68-F8A1-4055-925E-8AA48C7EFA87}" type="slidenum">
              <a:rPr lang="en-US" smtClean="0"/>
              <a:t>‹#›</a:t>
            </a:fld>
            <a:endParaRPr lang="en-US" dirty="0"/>
          </a:p>
        </p:txBody>
      </p:sp>
    </p:spTree>
    <p:extLst>
      <p:ext uri="{BB962C8B-B14F-4D97-AF65-F5344CB8AC3E}">
        <p14:creationId xmlns:p14="http://schemas.microsoft.com/office/powerpoint/2010/main" val="25963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D31AD-DE2B-43A0-B430-637BD150CC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19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D31AD-DE2B-43A0-B430-637BD150CC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750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88639" rtl="0" eaLnBrk="1" fontAlgn="auto" latinLnBrk="0" hangingPunct="1">
              <a:lnSpc>
                <a:spcPct val="100000"/>
              </a:lnSpc>
              <a:spcBef>
                <a:spcPts val="0"/>
              </a:spcBef>
              <a:spcAft>
                <a:spcPts val="0"/>
              </a:spcAft>
              <a:buClrTx/>
              <a:buSzTx/>
              <a:buFontTx/>
              <a:buNone/>
              <a:tabLst/>
              <a:defRPr/>
            </a:pPr>
            <a:fld id="{FC80D3C0-E560-427A-BE58-B69805504940}" type="slidenum">
              <a:rPr kumimoji="0" lang="en-US" sz="1200" b="0" i="0" u="none" strike="noStrike" kern="1200" cap="none" spc="0" normalizeH="0" baseline="0" noProof="0" smtClean="0">
                <a:ln>
                  <a:noFill/>
                </a:ln>
                <a:solidFill>
                  <a:prstClr val="black"/>
                </a:solidFill>
                <a:effectLst/>
                <a:uLnTx/>
                <a:uFillTx/>
                <a:latin typeface="DM Sans" pitchFamily="2" charset="77"/>
                <a:ea typeface="+mn-ea"/>
                <a:cs typeface="+mn-cs"/>
              </a:rPr>
              <a:pPr marL="0" marR="0" lvl="0" indent="0" algn="r" defTabSz="108863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DM Sans" pitchFamily="2" charset="77"/>
              <a:ea typeface="+mn-ea"/>
              <a:cs typeface="+mn-cs"/>
            </a:endParaRPr>
          </a:p>
        </p:txBody>
      </p:sp>
    </p:spTree>
    <p:extLst>
      <p:ext uri="{BB962C8B-B14F-4D97-AF65-F5344CB8AC3E}">
        <p14:creationId xmlns:p14="http://schemas.microsoft.com/office/powerpoint/2010/main" val="46424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AE75E7-34FD-C947-9C20-354DA9D4EAC3}"/>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A5E904E-5478-1844-B814-1341E704A89B}"/>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EC5589DA-EA74-9C43-B0F2-CE969C0F91C6}"/>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sp>
        <p:nvSpPr>
          <p:cNvPr id="2" name="Title 1"/>
          <p:cNvSpPr>
            <a:spLocks noGrp="1"/>
          </p:cNvSpPr>
          <p:nvPr>
            <p:ph type="ctrTitle"/>
          </p:nvPr>
        </p:nvSpPr>
        <p:spPr>
          <a:xfrm>
            <a:off x="579120" y="1828823"/>
            <a:ext cx="7936230" cy="1600178"/>
          </a:xfrm>
        </p:spPr>
        <p:txBody>
          <a:bodyPr anchor="b"/>
          <a:lstStyle>
            <a:lvl1pPr algn="r">
              <a:defRPr sz="4200" baseline="0">
                <a:solidFill>
                  <a:srgbClr val="C5DE92"/>
                </a:solidFill>
              </a:defRPr>
            </a:lvl1pPr>
          </a:lstStyle>
          <a:p>
            <a:r>
              <a:rPr lang="en-US" dirty="0"/>
              <a:t>Click to edit Master title style</a:t>
            </a:r>
          </a:p>
        </p:txBody>
      </p:sp>
      <p:sp>
        <p:nvSpPr>
          <p:cNvPr id="3" name="Subtitle 2"/>
          <p:cNvSpPr>
            <a:spLocks noGrp="1"/>
          </p:cNvSpPr>
          <p:nvPr>
            <p:ph type="subTitle" idx="1"/>
          </p:nvPr>
        </p:nvSpPr>
        <p:spPr>
          <a:xfrm>
            <a:off x="1657350" y="3727448"/>
            <a:ext cx="6858000" cy="92583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4" name="Picture 13" descr="A picture containing graphical user interface&#10;&#10;Description automatically generated">
            <a:extLst>
              <a:ext uri="{FF2B5EF4-FFF2-40B4-BE49-F238E27FC236}">
                <a16:creationId xmlns:a16="http://schemas.microsoft.com/office/drawing/2014/main" id="{921EDC24-1160-DE40-8F51-F8B583D1EF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pic>
        <p:nvPicPr>
          <p:cNvPr id="13" name="Picture 12">
            <a:extLst>
              <a:ext uri="{FF2B5EF4-FFF2-40B4-BE49-F238E27FC236}">
                <a16:creationId xmlns:a16="http://schemas.microsoft.com/office/drawing/2014/main" id="{C1A7D302-F150-3046-99BF-961D7D3E6C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828915" y="5589992"/>
            <a:ext cx="876135" cy="876135"/>
          </a:xfrm>
          <a:prstGeom prst="rect">
            <a:avLst/>
          </a:prstGeom>
        </p:spPr>
      </p:pic>
    </p:spTree>
    <p:extLst>
      <p:ext uri="{BB962C8B-B14F-4D97-AF65-F5344CB8AC3E}">
        <p14:creationId xmlns:p14="http://schemas.microsoft.com/office/powerpoint/2010/main" val="7692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9"/>
            <a:ext cx="7886700" cy="579752"/>
          </a:xfrm>
        </p:spPr>
        <p:txBody>
          <a:bodyPr/>
          <a:lstStyle>
            <a:lvl1pPr hangingPunct="0">
              <a:defRPr/>
            </a:lvl1pPr>
          </a:lstStyle>
          <a:p>
            <a:r>
              <a:rPr lang="en-US" dirty="0"/>
              <a:t>Click to edit Master title style</a:t>
            </a:r>
          </a:p>
        </p:txBody>
      </p:sp>
      <p:sp>
        <p:nvSpPr>
          <p:cNvPr id="3" name="Text Placeholder 2">
            <a:extLst>
              <a:ext uri="{FF2B5EF4-FFF2-40B4-BE49-F238E27FC236}">
                <a16:creationId xmlns:a16="http://schemas.microsoft.com/office/drawing/2014/main" id="{42567C30-BFDA-48CA-A093-1FE61B32D86E}"/>
              </a:ext>
            </a:extLst>
          </p:cNvPr>
          <p:cNvSpPr>
            <a:spLocks noGrp="1"/>
          </p:cNvSpPr>
          <p:nvPr>
            <p:ph type="body" idx="1"/>
          </p:nvPr>
        </p:nvSpPr>
        <p:spPr>
          <a:xfrm>
            <a:off x="731520" y="1645920"/>
            <a:ext cx="7882127" cy="4815840"/>
          </a:xfrm>
          <a:prstGeom prst="rect">
            <a:avLst/>
          </a:prstGeom>
        </p:spPr>
        <p:txBody>
          <a:bodyPr tIns="0" bIns="0" anchor="t" anchorCtr="0">
            <a:noAutofit/>
          </a:bodyPr>
          <a:lstStyle>
            <a:lvl1pPr marL="0" indent="0">
              <a:spcAft>
                <a:spcPts val="1200"/>
              </a:spcAft>
              <a:buNone/>
              <a:defRPr sz="2000" b="0" i="0" baseline="0">
                <a:solidFill>
                  <a:srgbClr val="1443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96C8F74-DA74-414D-8E89-08BAFF04B115}"/>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6" name="Text Placeholder 5">
            <a:extLst>
              <a:ext uri="{FF2B5EF4-FFF2-40B4-BE49-F238E27FC236}">
                <a16:creationId xmlns:a16="http://schemas.microsoft.com/office/drawing/2014/main" id="{5BAEE2CF-17E0-3248-81AC-86C49C39A573}"/>
              </a:ext>
            </a:extLst>
          </p:cNvPr>
          <p:cNvSpPr>
            <a:spLocks noGrp="1"/>
          </p:cNvSpPr>
          <p:nvPr>
            <p:ph type="body" sz="quarter" idx="13"/>
          </p:nvPr>
        </p:nvSpPr>
        <p:spPr>
          <a:xfrm>
            <a:off x="731520" y="1096963"/>
            <a:ext cx="7921625" cy="477837"/>
          </a:xfrm>
          <a:prstGeom prst="rect">
            <a:avLst/>
          </a:prstGeom>
        </p:spPr>
        <p:txBody>
          <a:bodyPr/>
          <a:lstStyle>
            <a:lvl1pPr>
              <a:defRPr sz="2400" b="1">
                <a:solidFill>
                  <a:srgbClr val="8E4371"/>
                </a:solidFill>
              </a:defRPr>
            </a:lvl1pPr>
          </a:lstStyle>
          <a:p>
            <a:pPr lvl="0"/>
            <a:r>
              <a:rPr lang="en-US" dirty="0"/>
              <a:t>Click to edit Master text styles</a:t>
            </a:r>
          </a:p>
        </p:txBody>
      </p:sp>
    </p:spTree>
    <p:extLst>
      <p:ext uri="{BB962C8B-B14F-4D97-AF65-F5344CB8AC3E}">
        <p14:creationId xmlns:p14="http://schemas.microsoft.com/office/powerpoint/2010/main" val="240668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645920"/>
            <a:ext cx="7886700" cy="4419599"/>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D658DB36-5EAC-9A4E-A104-70065F37A0B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5" name="Text Placeholder 5">
            <a:extLst>
              <a:ext uri="{FF2B5EF4-FFF2-40B4-BE49-F238E27FC236}">
                <a16:creationId xmlns:a16="http://schemas.microsoft.com/office/drawing/2014/main" id="{97C6792C-0191-8042-AB97-A6FA9568B105}"/>
              </a:ext>
            </a:extLst>
          </p:cNvPr>
          <p:cNvSpPr>
            <a:spLocks noGrp="1"/>
          </p:cNvSpPr>
          <p:nvPr>
            <p:ph type="body" sz="quarter" idx="13"/>
          </p:nvPr>
        </p:nvSpPr>
        <p:spPr>
          <a:xfrm>
            <a:off x="731520" y="1096963"/>
            <a:ext cx="7921625" cy="477837"/>
          </a:xfrm>
          <a:prstGeom prst="rect">
            <a:avLst/>
          </a:prstGeom>
        </p:spPr>
        <p:txBody>
          <a:bodyPr/>
          <a:lstStyle>
            <a:lvl1pPr>
              <a:defRPr sz="2400" b="1">
                <a:solidFill>
                  <a:srgbClr val="8E4371"/>
                </a:solidFill>
              </a:defRPr>
            </a:lvl1pPr>
          </a:lstStyle>
          <a:p>
            <a:pPr lvl="0"/>
            <a:r>
              <a:rPr lang="en-US" dirty="0"/>
              <a:t>Click to edit Master text styles</a:t>
            </a:r>
          </a:p>
        </p:txBody>
      </p:sp>
    </p:spTree>
    <p:extLst>
      <p:ext uri="{BB962C8B-B14F-4D97-AF65-F5344CB8AC3E}">
        <p14:creationId xmlns:p14="http://schemas.microsoft.com/office/powerpoint/2010/main" val="284885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543800" cy="1374775"/>
          </a:xfrm>
        </p:spPr>
        <p:txBody>
          <a:bodyPr anchor="b"/>
          <a:lstStyle>
            <a:lvl1pPr>
              <a:defRPr sz="4400" b="1">
                <a:ln>
                  <a:noFill/>
                </a:ln>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6" name="Picture 2" descr="about_la_county_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899160"/>
            <a:ext cx="266082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ayla\AppData\Local\Microsoft\Windows\Temporary Internet Files\Content.Outlook\3GDCQTGI\isd_logo_print_heade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6780" y="6324600"/>
            <a:ext cx="548640" cy="36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6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B88B4-AD37-43AE-AC02-2BA730DB88B9}" type="datetime1">
              <a:rPr lang="en-US" smtClean="0"/>
              <a:t>11/16/2022</a:t>
            </a:fld>
            <a:endParaRPr lang="en-US" dirty="0"/>
          </a:p>
        </p:txBody>
      </p:sp>
      <p:sp>
        <p:nvSpPr>
          <p:cNvPr id="5" name="Footer Placeholder 4"/>
          <p:cNvSpPr>
            <a:spLocks noGrp="1"/>
          </p:cNvSpPr>
          <p:nvPr>
            <p:ph type="ftr" sz="quarter" idx="11"/>
          </p:nvPr>
        </p:nvSpPr>
        <p:spPr/>
        <p:txBody>
          <a:body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3705717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722313" y="3852863"/>
            <a:ext cx="6135687" cy="1633538"/>
          </a:xfrm>
        </p:spPr>
        <p:txBody>
          <a:bodyPr anchor="b">
            <a:normAutofit/>
          </a:bodyPr>
          <a:lstStyle>
            <a:lvl1pPr marL="0" indent="0">
              <a:buNone/>
              <a:defRPr sz="3200" b="1">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pic>
        <p:nvPicPr>
          <p:cNvPr id="7" name="Picture 2" descr="about_la_county_se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2103120" cy="151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4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E26940-6AC7-4A07-81D5-D0E0A62DF901}" type="datetime1">
              <a:rPr lang="en-US" smtClean="0"/>
              <a:t>11/16/2022</a:t>
            </a:fld>
            <a:endParaRPr lang="en-US" dirty="0"/>
          </a:p>
        </p:txBody>
      </p:sp>
      <p:sp>
        <p:nvSpPr>
          <p:cNvPr id="6" name="Footer Placeholder 5"/>
          <p:cNvSpPr>
            <a:spLocks noGrp="1"/>
          </p:cNvSpPr>
          <p:nvPr>
            <p:ph type="ftr" sz="quarter" idx="11"/>
          </p:nvPr>
        </p:nvSpPr>
        <p:spPr/>
        <p:txBody>
          <a:bodyPr/>
          <a:lstStyle/>
          <a:p>
            <a:r>
              <a:rPr lang="en-US" dirty="0"/>
              <a:t>ISD: "Trusted Partner and Provider of Choice"</a:t>
            </a:r>
          </a:p>
        </p:txBody>
      </p:sp>
      <p:sp>
        <p:nvSpPr>
          <p:cNvPr id="7" name="Slide Number Placeholder 6"/>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322669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E42B8-A1EA-423A-89B6-1BA029AD2144}" type="datetime1">
              <a:rPr lang="en-US" smtClean="0"/>
              <a:t>11/16/2022</a:t>
            </a:fld>
            <a:endParaRPr lang="en-US" dirty="0"/>
          </a:p>
        </p:txBody>
      </p:sp>
      <p:sp>
        <p:nvSpPr>
          <p:cNvPr id="8" name="Footer Placeholder 7"/>
          <p:cNvSpPr>
            <a:spLocks noGrp="1"/>
          </p:cNvSpPr>
          <p:nvPr>
            <p:ph type="ftr" sz="quarter" idx="11"/>
          </p:nvPr>
        </p:nvSpPr>
        <p:spPr/>
        <p:txBody>
          <a:bodyPr/>
          <a:lstStyle/>
          <a:p>
            <a:r>
              <a:rPr lang="en-US" dirty="0"/>
              <a:t>ISD: "Trusted Partner and Provider of Choice"</a:t>
            </a:r>
          </a:p>
        </p:txBody>
      </p:sp>
      <p:sp>
        <p:nvSpPr>
          <p:cNvPr id="9" name="Slide Number Placeholder 8"/>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1858555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FE12A-2F2E-470B-AD6E-935588EE4C8C}" type="datetime1">
              <a:rPr lang="en-US" smtClean="0"/>
              <a:t>11/16/2022</a:t>
            </a:fld>
            <a:endParaRPr lang="en-US" dirty="0"/>
          </a:p>
        </p:txBody>
      </p:sp>
      <p:sp>
        <p:nvSpPr>
          <p:cNvPr id="4" name="Footer Placeholder 3"/>
          <p:cNvSpPr>
            <a:spLocks noGrp="1"/>
          </p:cNvSpPr>
          <p:nvPr>
            <p:ph type="ftr" sz="quarter" idx="11"/>
          </p:nvPr>
        </p:nvSpPr>
        <p:spPr/>
        <p:txBody>
          <a:bodyPr/>
          <a:lstStyle/>
          <a:p>
            <a:r>
              <a:rPr lang="en-US" dirty="0"/>
              <a:t>ISD: "Trusted Partner and Provider of Choice"</a:t>
            </a:r>
          </a:p>
        </p:txBody>
      </p:sp>
      <p:sp>
        <p:nvSpPr>
          <p:cNvPr id="5" name="Slide Number Placeholder 4"/>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403933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B4F25-3AEB-4406-8506-9CECF734ABF0}" type="datetime1">
              <a:rPr lang="en-US" smtClean="0"/>
              <a:t>11/16/2022</a:t>
            </a:fld>
            <a:endParaRPr lang="en-US" dirty="0"/>
          </a:p>
        </p:txBody>
      </p:sp>
      <p:sp>
        <p:nvSpPr>
          <p:cNvPr id="3" name="Footer Placeholder 2"/>
          <p:cNvSpPr>
            <a:spLocks noGrp="1"/>
          </p:cNvSpPr>
          <p:nvPr>
            <p:ph type="ftr" sz="quarter" idx="11"/>
          </p:nvPr>
        </p:nvSpPr>
        <p:spPr/>
        <p:txBody>
          <a:bodyPr/>
          <a:lstStyle/>
          <a:p>
            <a:r>
              <a:rPr lang="en-US" dirty="0"/>
              <a:t>ISD: "Trusted Partner and Provider of Choice"</a:t>
            </a:r>
          </a:p>
        </p:txBody>
      </p:sp>
      <p:sp>
        <p:nvSpPr>
          <p:cNvPr id="4" name="Slide Number Placeholder 3"/>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830216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11249A9-71DA-4F9B-956F-B4CCE973395B}"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50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DEA75FBF-1EEF-7146-9C37-A8C40CC163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115175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accent3">
                    <a:lumMod val="50000"/>
                  </a:schemeClr>
                </a:solidFill>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126017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BE9A6-E1F5-4828-8D88-D1E307EAA431}" type="datetime1">
              <a:rPr lang="en-US" smtClean="0"/>
              <a:t>11/16/2022</a:t>
            </a:fld>
            <a:endParaRPr lang="en-US" dirty="0"/>
          </a:p>
        </p:txBody>
      </p:sp>
      <p:sp>
        <p:nvSpPr>
          <p:cNvPr id="5" name="Footer Placeholder 4"/>
          <p:cNvSpPr>
            <a:spLocks noGrp="1"/>
          </p:cNvSpPr>
          <p:nvPr>
            <p:ph type="ftr" sz="quarter" idx="11"/>
          </p:nvPr>
        </p:nvSpPr>
        <p:spPr/>
        <p:txBody>
          <a:body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496662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a:lvl1pPr>
          </a:lstStyle>
          <a:p>
            <a:fld id="{3957E00E-62A4-4C9B-8E11-6CF48F329CD0}" type="datetime1">
              <a:rPr lang="en-US" smtClean="0"/>
              <a:t>11/16/2022</a:t>
            </a:fld>
            <a:endParaRPr lang="en-US" dirty="0"/>
          </a:p>
        </p:txBody>
      </p:sp>
      <p:sp>
        <p:nvSpPr>
          <p:cNvPr id="5" name="Footer Placeholder 4"/>
          <p:cNvSpPr>
            <a:spLocks noGrp="1"/>
          </p:cNvSpPr>
          <p:nvPr>
            <p:ph type="ftr" sz="quarter" idx="11"/>
          </p:nvPr>
        </p:nvSpPr>
        <p:spPr/>
        <p:txBody>
          <a:bodyPr/>
          <a:lstStyle>
            <a:lvl1pPr>
              <a:defRPr b="0"/>
            </a:lvl1pPr>
          </a:lstStyle>
          <a:p>
            <a:r>
              <a:rPr lang="en-US" dirty="0"/>
              <a:t>ISD: "Trusted Partner and Provider of Choice"</a:t>
            </a:r>
          </a:p>
        </p:txBody>
      </p:sp>
      <p:sp>
        <p:nvSpPr>
          <p:cNvPr id="6" name="Slide Number Placeholder 5"/>
          <p:cNvSpPr>
            <a:spLocks noGrp="1"/>
          </p:cNvSpPr>
          <p:nvPr>
            <p:ph type="sldNum" sz="quarter" idx="12"/>
          </p:nvPr>
        </p:nvSpPr>
        <p:spPr/>
        <p:txBody>
          <a:bodyPr/>
          <a:lstStyle/>
          <a:p>
            <a:fld id="{711249A9-71DA-4F9B-956F-B4CCE973395B}" type="slidenum">
              <a:rPr lang="en-US" smtClean="0"/>
              <a:t>‹#›</a:t>
            </a:fld>
            <a:endParaRPr lang="en-US" dirty="0"/>
          </a:p>
        </p:txBody>
      </p:sp>
    </p:spTree>
    <p:extLst>
      <p:ext uri="{BB962C8B-B14F-4D97-AF65-F5344CB8AC3E}">
        <p14:creationId xmlns:p14="http://schemas.microsoft.com/office/powerpoint/2010/main" val="25712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CB71-3046-475F-81A5-70A465A1746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CE5CC4-37D7-4B30-BB11-D540B3F91A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B80C11-DB97-4D1F-8135-5CD324997C20}"/>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5" name="Footer Placeholder 4">
            <a:extLst>
              <a:ext uri="{FF2B5EF4-FFF2-40B4-BE49-F238E27FC236}">
                <a16:creationId xmlns:a16="http://schemas.microsoft.com/office/drawing/2014/main" id="{7F2032EB-C8ED-4314-92D4-8F34E8A3A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7E455-EF34-42F1-B77A-48EEC98FD81F}"/>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3446835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6491-C4D5-4E5B-B77B-30BF291E0F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D030E-0B76-4705-AB1C-82F385FC86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6EC9E-4CAC-4CC2-B6F9-B05D1130F4F7}"/>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5" name="Footer Placeholder 4">
            <a:extLst>
              <a:ext uri="{FF2B5EF4-FFF2-40B4-BE49-F238E27FC236}">
                <a16:creationId xmlns:a16="http://schemas.microsoft.com/office/drawing/2014/main" id="{9BF5F06E-BB96-43A0-90E9-4AC430DF8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9420F-5DFE-49C8-A9A3-6B9B5BBDF092}"/>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3450374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D77D-29A7-4FDC-A803-780780EC779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20FB53C-B601-4E0F-A925-9A68BE7E9F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6FD581-3A24-4DA3-8D87-249AF14F78D2}"/>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5" name="Footer Placeholder 4">
            <a:extLst>
              <a:ext uri="{FF2B5EF4-FFF2-40B4-BE49-F238E27FC236}">
                <a16:creationId xmlns:a16="http://schemas.microsoft.com/office/drawing/2014/main" id="{4C4D94E8-D5E2-4448-9C05-FEC5C6EE2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48B48-33D6-4054-947E-380E578A9F47}"/>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1765719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6E07-659B-4E2B-AD0C-38B024714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01EFB-6335-4682-97A9-D316EA00906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DB5A4-ECA6-4DF9-BB8E-2CC6FE5A371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07E93-8378-4A8F-9823-BBE5A28E0F47}"/>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6" name="Footer Placeholder 5">
            <a:extLst>
              <a:ext uri="{FF2B5EF4-FFF2-40B4-BE49-F238E27FC236}">
                <a16:creationId xmlns:a16="http://schemas.microsoft.com/office/drawing/2014/main" id="{5D80198A-6E5F-46D4-BC4E-05B2BC558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3927B-1392-46F7-A540-5CCB81A9EA5D}"/>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4069643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BC88-0295-4DEF-935E-FB7BE7176F4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E2988-9F87-46D3-B4A9-D7FBF6DBA6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D2517FA-7AA1-4F03-BCCC-CBAB831FA68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7B304D-26DD-45E1-BC9A-D813C1FB43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C9411BC-64B9-4610-81D5-72582B49EA7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7BDFD2-A51E-4FE1-B230-BC00BE0733EF}"/>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8" name="Footer Placeholder 7">
            <a:extLst>
              <a:ext uri="{FF2B5EF4-FFF2-40B4-BE49-F238E27FC236}">
                <a16:creationId xmlns:a16="http://schemas.microsoft.com/office/drawing/2014/main" id="{1D93B0F2-87FB-4A06-AEFD-192FE4C029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9BDDF-2993-4A9A-B3B4-B58F844F442D}"/>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388819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8DB3-AF4E-4485-8A64-799407A754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63976E-8B82-4981-8807-4F40EBB69A1D}"/>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4" name="Footer Placeholder 3">
            <a:extLst>
              <a:ext uri="{FF2B5EF4-FFF2-40B4-BE49-F238E27FC236}">
                <a16:creationId xmlns:a16="http://schemas.microsoft.com/office/drawing/2014/main" id="{F56426B7-9B26-44CA-9C7D-22B28FF1E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3BBB9-3A3A-4919-9EA7-07C6BC14EB77}"/>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1082784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55F8A8-D5D4-428E-A373-83E0B0FF3C05}"/>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3" name="Footer Placeholder 2">
            <a:extLst>
              <a:ext uri="{FF2B5EF4-FFF2-40B4-BE49-F238E27FC236}">
                <a16:creationId xmlns:a16="http://schemas.microsoft.com/office/drawing/2014/main" id="{4D11879E-2288-4492-8094-03AACDC1F4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E0C24D-E4CE-4ED8-9D03-E3447F96B61C}"/>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4485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9"/>
            <a:ext cx="7886700" cy="579752"/>
          </a:xfrm>
        </p:spPr>
        <p:txBody>
          <a:bodyPr/>
          <a:lstStyle>
            <a:lvl1pPr hangingPunct="0">
              <a:defRPr/>
            </a:lvl1pPr>
          </a:lstStyle>
          <a:p>
            <a:r>
              <a:rPr lang="en-US" dirty="0"/>
              <a:t>Click to edit Master title style</a:t>
            </a:r>
          </a:p>
        </p:txBody>
      </p:sp>
      <p:sp>
        <p:nvSpPr>
          <p:cNvPr id="3" name="Text Placeholder 2">
            <a:extLst>
              <a:ext uri="{FF2B5EF4-FFF2-40B4-BE49-F238E27FC236}">
                <a16:creationId xmlns:a16="http://schemas.microsoft.com/office/drawing/2014/main" id="{42567C30-BFDA-48CA-A093-1FE61B32D86E}"/>
              </a:ext>
            </a:extLst>
          </p:cNvPr>
          <p:cNvSpPr>
            <a:spLocks noGrp="1"/>
          </p:cNvSpPr>
          <p:nvPr>
            <p:ph type="body" idx="1"/>
          </p:nvPr>
        </p:nvSpPr>
        <p:spPr>
          <a:xfrm>
            <a:off x="731520" y="1280160"/>
            <a:ext cx="7882127" cy="4815840"/>
          </a:xfrm>
        </p:spPr>
        <p:txBody>
          <a:bodyPr tIns="0" bIns="0" anchor="t" anchorCtr="0">
            <a:noAutofit/>
          </a:bodyPr>
          <a:lstStyle>
            <a:lvl1pPr marL="0" indent="0">
              <a:spcAft>
                <a:spcPts val="1200"/>
              </a:spcAft>
              <a:buNone/>
              <a:defRPr sz="2000" b="0" i="0" baseline="0">
                <a:solidFill>
                  <a:srgbClr val="1443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96C8F74-DA74-414D-8E89-08BAFF04B115}"/>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3060537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D948-3D84-469F-8F6D-5CF8DFFFD8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0B9E2A2-682A-43DB-BB77-7033C01386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1E170-6A4F-4BF5-93D6-B3ABFF2D0B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D777C43-99D6-4230-83E1-F900799F1A8C}"/>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6" name="Footer Placeholder 5">
            <a:extLst>
              <a:ext uri="{FF2B5EF4-FFF2-40B4-BE49-F238E27FC236}">
                <a16:creationId xmlns:a16="http://schemas.microsoft.com/office/drawing/2014/main" id="{6FB40CEE-3F7C-4DCE-AAFB-15E098FC3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C9C7C-D095-4157-AB00-FBF981707830}"/>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1412043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3617-258D-4A5F-8BD0-F049D9D19F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54AEB60-FF3B-4482-AC49-3E21DE4711C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9745FBC-9B3F-4F4F-8952-B61D638BA8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A9D52F0-C8F1-49A8-9509-D8F63008C500}"/>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6" name="Footer Placeholder 5">
            <a:extLst>
              <a:ext uri="{FF2B5EF4-FFF2-40B4-BE49-F238E27FC236}">
                <a16:creationId xmlns:a16="http://schemas.microsoft.com/office/drawing/2014/main" id="{F687BE7F-D78E-451A-AC52-66AEA351C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96798-4F66-4152-AB71-1793BEF068C9}"/>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292961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AE27-9E5E-4B51-80C8-69DCDAD64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2173BA-EBA5-496D-9324-9A9FACBCB8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05394-56E6-48B6-8032-AB167E80E17F}"/>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5" name="Footer Placeholder 4">
            <a:extLst>
              <a:ext uri="{FF2B5EF4-FFF2-40B4-BE49-F238E27FC236}">
                <a16:creationId xmlns:a16="http://schemas.microsoft.com/office/drawing/2014/main" id="{8D8D752F-B3BA-46B6-B331-578B89426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2733A-7143-4B7B-911B-4552199C442E}"/>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3838458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B4A4A-9918-42DF-B4AA-97DEB149F9E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4A10E7-2040-47B6-BE78-2BF8456EB39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E7465-8CB3-4489-88AE-A0C79F75D8BF}"/>
              </a:ext>
            </a:extLst>
          </p:cNvPr>
          <p:cNvSpPr>
            <a:spLocks noGrp="1"/>
          </p:cNvSpPr>
          <p:nvPr>
            <p:ph type="dt" sz="half" idx="10"/>
          </p:nvPr>
        </p:nvSpPr>
        <p:spPr/>
        <p:txBody>
          <a:bodyPr/>
          <a:lstStyle/>
          <a:p>
            <a:fld id="{BD01A044-A7B3-4FD8-8E95-3B303064CCB0}" type="datetimeFigureOut">
              <a:rPr lang="en-US" smtClean="0"/>
              <a:pPr/>
              <a:t>11/16/2022</a:t>
            </a:fld>
            <a:endParaRPr lang="en-US"/>
          </a:p>
        </p:txBody>
      </p:sp>
      <p:sp>
        <p:nvSpPr>
          <p:cNvPr id="5" name="Footer Placeholder 4">
            <a:extLst>
              <a:ext uri="{FF2B5EF4-FFF2-40B4-BE49-F238E27FC236}">
                <a16:creationId xmlns:a16="http://schemas.microsoft.com/office/drawing/2014/main" id="{9C07F4CE-7442-4A32-A6F4-0DDAF3AE9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F1D76-C930-4CA1-A763-6F52F4D29345}"/>
              </a:ext>
            </a:extLst>
          </p:cNvPr>
          <p:cNvSpPr>
            <a:spLocks noGrp="1"/>
          </p:cNvSpPr>
          <p:nvPr>
            <p:ph type="sldNum" sz="quarter" idx="12"/>
          </p:nvPr>
        </p:nvSpPr>
        <p:spPr/>
        <p:txBody>
          <a:bodyPr/>
          <a:lstStyle/>
          <a:p>
            <a:fld id="{01206073-F09D-45BE-90DD-D66CCDE51DE3}" type="slidenum">
              <a:rPr lang="en-US" smtClean="0"/>
              <a:pPr/>
              <a:t>‹#›</a:t>
            </a:fld>
            <a:endParaRPr lang="en-US"/>
          </a:p>
        </p:txBody>
      </p:sp>
    </p:spTree>
    <p:extLst>
      <p:ext uri="{BB962C8B-B14F-4D97-AF65-F5344CB8AC3E}">
        <p14:creationId xmlns:p14="http://schemas.microsoft.com/office/powerpoint/2010/main" val="2656543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4" y="0"/>
            <a:ext cx="9143953" cy="6858000"/>
          </a:xfrm>
          <a:prstGeom prst="rect">
            <a:avLst/>
          </a:prstGeom>
        </p:spPr>
        <p:txBody>
          <a:bodyPr/>
          <a:lstStyle>
            <a:lvl1pPr algn="ctr">
              <a:defRPr sz="1350" b="0" i="0">
                <a:latin typeface="DM Sans" pitchFamily="2" charset="77"/>
              </a:defRPr>
            </a:lvl1pPr>
          </a:lstStyle>
          <a:p>
            <a:endParaRPr lang="en-US" dirty="0"/>
          </a:p>
        </p:txBody>
      </p:sp>
    </p:spTree>
    <p:extLst>
      <p:ext uri="{BB962C8B-B14F-4D97-AF65-F5344CB8AC3E}">
        <p14:creationId xmlns:p14="http://schemas.microsoft.com/office/powerpoint/2010/main" val="2113096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PA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341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SPACE">
    <p:spTree>
      <p:nvGrpSpPr>
        <p:cNvPr id="1" name=""/>
        <p:cNvGrpSpPr/>
        <p:nvPr/>
      </p:nvGrpSpPr>
      <p:grpSpPr>
        <a:xfrm>
          <a:off x="0" y="0"/>
          <a:ext cx="0" cy="0"/>
          <a:chOff x="0" y="0"/>
          <a:chExt cx="0" cy="0"/>
        </a:xfrm>
      </p:grpSpPr>
      <p:sp>
        <p:nvSpPr>
          <p:cNvPr id="12" name="Picture Placeholder 7"/>
          <p:cNvSpPr>
            <a:spLocks noGrp="1"/>
          </p:cNvSpPr>
          <p:nvPr>
            <p:ph type="pic" sz="quarter" idx="14"/>
          </p:nvPr>
        </p:nvSpPr>
        <p:spPr>
          <a:xfrm>
            <a:off x="7502270" y="3467100"/>
            <a:ext cx="1155423" cy="1485900"/>
          </a:xfrm>
          <a:prstGeom prst="rect">
            <a:avLst/>
          </a:prstGeom>
        </p:spPr>
        <p:txBody>
          <a:bodyPr/>
          <a:lstStyle>
            <a:lvl1pPr algn="ctr">
              <a:defRPr sz="1350" b="0" i="0">
                <a:latin typeface="DM Sans" pitchFamily="2" charset="77"/>
              </a:defRPr>
            </a:lvl1pPr>
          </a:lstStyle>
          <a:p>
            <a:endParaRPr lang="en-US" dirty="0"/>
          </a:p>
        </p:txBody>
      </p:sp>
      <p:sp>
        <p:nvSpPr>
          <p:cNvPr id="11" name="Picture Placeholder 7"/>
          <p:cNvSpPr>
            <a:spLocks noGrp="1"/>
          </p:cNvSpPr>
          <p:nvPr>
            <p:ph type="pic" sz="quarter" idx="13"/>
          </p:nvPr>
        </p:nvSpPr>
        <p:spPr>
          <a:xfrm>
            <a:off x="5417078" y="3467100"/>
            <a:ext cx="2084561" cy="1485900"/>
          </a:xfrm>
          <a:prstGeom prst="rect">
            <a:avLst/>
          </a:prstGeom>
        </p:spPr>
        <p:txBody>
          <a:bodyPr/>
          <a:lstStyle>
            <a:lvl1pPr algn="ctr">
              <a:defRPr sz="1350" b="0" i="0">
                <a:latin typeface="DM Sans" pitchFamily="2" charset="77"/>
              </a:defRPr>
            </a:lvl1pPr>
          </a:lstStyle>
          <a:p>
            <a:endParaRPr lang="en-US" dirty="0"/>
          </a:p>
        </p:txBody>
      </p:sp>
      <p:sp>
        <p:nvSpPr>
          <p:cNvPr id="9" name="Picture Placeholder 7"/>
          <p:cNvSpPr>
            <a:spLocks noGrp="1"/>
          </p:cNvSpPr>
          <p:nvPr>
            <p:ph type="pic" sz="quarter" idx="11"/>
          </p:nvPr>
        </p:nvSpPr>
        <p:spPr>
          <a:xfrm>
            <a:off x="3913679" y="3467100"/>
            <a:ext cx="1501707" cy="1485900"/>
          </a:xfrm>
          <a:prstGeom prst="rect">
            <a:avLst/>
          </a:prstGeom>
        </p:spPr>
        <p:txBody>
          <a:bodyPr/>
          <a:lstStyle>
            <a:lvl1pPr algn="ctr">
              <a:defRPr sz="1350" b="0" i="0">
                <a:latin typeface="DM Sans" pitchFamily="2" charset="77"/>
              </a:defRPr>
            </a:lvl1pPr>
          </a:lstStyle>
          <a:p>
            <a:endParaRPr lang="en-US" dirty="0"/>
          </a:p>
        </p:txBody>
      </p:sp>
      <p:sp>
        <p:nvSpPr>
          <p:cNvPr id="10" name="Picture Placeholder 7"/>
          <p:cNvSpPr>
            <a:spLocks noGrp="1"/>
          </p:cNvSpPr>
          <p:nvPr>
            <p:ph type="pic" sz="quarter" idx="12"/>
          </p:nvPr>
        </p:nvSpPr>
        <p:spPr>
          <a:xfrm>
            <a:off x="6689704" y="1981200"/>
            <a:ext cx="1967990" cy="1485900"/>
          </a:xfrm>
          <a:prstGeom prst="rect">
            <a:avLst/>
          </a:prstGeom>
        </p:spPr>
        <p:txBody>
          <a:bodyPr/>
          <a:lstStyle>
            <a:lvl1pPr algn="ctr">
              <a:defRPr sz="1350" b="0" i="0">
                <a:latin typeface="DM Sans" pitchFamily="2" charset="77"/>
              </a:defRPr>
            </a:lvl1pPr>
          </a:lstStyle>
          <a:p>
            <a:endParaRPr lang="en-US" dirty="0"/>
          </a:p>
        </p:txBody>
      </p:sp>
      <p:sp>
        <p:nvSpPr>
          <p:cNvPr id="8" name="Picture Placeholder 7"/>
          <p:cNvSpPr>
            <a:spLocks noGrp="1"/>
          </p:cNvSpPr>
          <p:nvPr>
            <p:ph type="pic" sz="quarter" idx="10"/>
          </p:nvPr>
        </p:nvSpPr>
        <p:spPr>
          <a:xfrm>
            <a:off x="3913678" y="1981200"/>
            <a:ext cx="2777129" cy="1485900"/>
          </a:xfrm>
          <a:prstGeom prst="rect">
            <a:avLst/>
          </a:prstGeom>
        </p:spPr>
        <p:txBody>
          <a:bodyPr/>
          <a:lstStyle>
            <a:lvl1pPr algn="ctr">
              <a:defRPr sz="1350" b="0" i="0">
                <a:latin typeface="DM Sans" pitchFamily="2" charset="77"/>
              </a:defRPr>
            </a:lvl1pPr>
          </a:lstStyle>
          <a:p>
            <a:endParaRPr lang="en-US" dirty="0"/>
          </a:p>
        </p:txBody>
      </p:sp>
    </p:spTree>
    <p:extLst>
      <p:ext uri="{BB962C8B-B14F-4D97-AF65-F5344CB8AC3E}">
        <p14:creationId xmlns:p14="http://schemas.microsoft.com/office/powerpoint/2010/main" val="420054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4714857" y="4914900"/>
            <a:ext cx="432550" cy="512064"/>
          </a:xfrm>
          <a:prstGeom prst="rect">
            <a:avLst/>
          </a:prstGeom>
        </p:spPr>
        <p:txBody>
          <a:bodyPr/>
          <a:lstStyle>
            <a:lvl1pPr algn="ctr">
              <a:defRPr sz="394" b="0" i="0">
                <a:latin typeface="DM Sans" pitchFamily="2" charset="77"/>
              </a:defRPr>
            </a:lvl1pPr>
          </a:lstStyle>
          <a:p>
            <a:endParaRPr lang="en-US" dirty="0"/>
          </a:p>
        </p:txBody>
      </p:sp>
      <p:sp>
        <p:nvSpPr>
          <p:cNvPr id="9" name="Picture Placeholder 8"/>
          <p:cNvSpPr>
            <a:spLocks noGrp="1"/>
          </p:cNvSpPr>
          <p:nvPr>
            <p:ph type="pic" sz="quarter" idx="10"/>
          </p:nvPr>
        </p:nvSpPr>
        <p:spPr>
          <a:xfrm>
            <a:off x="4704720" y="2032680"/>
            <a:ext cx="1261708" cy="2075688"/>
          </a:xfrm>
          <a:prstGeom prst="rect">
            <a:avLst/>
          </a:prstGeom>
        </p:spPr>
        <p:txBody>
          <a:bodyPr/>
          <a:lstStyle>
            <a:lvl1pPr algn="ctr">
              <a:defRPr sz="1350" b="0" i="0">
                <a:latin typeface="DM Sans" pitchFamily="2" charset="77"/>
              </a:defRPr>
            </a:lvl1pPr>
          </a:lstStyle>
          <a:p>
            <a:endParaRPr lang="en-US" dirty="0"/>
          </a:p>
        </p:txBody>
      </p:sp>
      <p:sp>
        <p:nvSpPr>
          <p:cNvPr id="10" name="Picture Placeholder 8"/>
          <p:cNvSpPr>
            <a:spLocks noGrp="1"/>
          </p:cNvSpPr>
          <p:nvPr>
            <p:ph type="pic" sz="quarter" idx="11"/>
          </p:nvPr>
        </p:nvSpPr>
        <p:spPr>
          <a:xfrm>
            <a:off x="6060558" y="2032680"/>
            <a:ext cx="1261708" cy="2075688"/>
          </a:xfrm>
          <a:prstGeom prst="rect">
            <a:avLst/>
          </a:prstGeom>
        </p:spPr>
        <p:txBody>
          <a:bodyPr/>
          <a:lstStyle>
            <a:lvl1pPr algn="ctr">
              <a:defRPr sz="1350" b="0" i="0">
                <a:latin typeface="DM Sans" pitchFamily="2" charset="77"/>
              </a:defRPr>
            </a:lvl1pPr>
          </a:lstStyle>
          <a:p>
            <a:endParaRPr lang="en-US" dirty="0"/>
          </a:p>
        </p:txBody>
      </p:sp>
      <p:sp>
        <p:nvSpPr>
          <p:cNvPr id="11" name="Picture Placeholder 8"/>
          <p:cNvSpPr>
            <a:spLocks noGrp="1"/>
          </p:cNvSpPr>
          <p:nvPr>
            <p:ph type="pic" sz="quarter" idx="12"/>
          </p:nvPr>
        </p:nvSpPr>
        <p:spPr>
          <a:xfrm>
            <a:off x="7418620" y="2032680"/>
            <a:ext cx="1261708" cy="2075688"/>
          </a:xfrm>
          <a:prstGeom prst="rect">
            <a:avLst/>
          </a:prstGeom>
        </p:spPr>
        <p:txBody>
          <a:bodyPr/>
          <a:lstStyle>
            <a:lvl1pPr algn="ctr">
              <a:defRPr sz="1350" b="0" i="0">
                <a:latin typeface="DM Sans" pitchFamily="2" charset="77"/>
              </a:defRPr>
            </a:lvl1pPr>
          </a:lstStyle>
          <a:p>
            <a:endParaRPr lang="en-US" dirty="0"/>
          </a:p>
        </p:txBody>
      </p:sp>
      <p:sp>
        <p:nvSpPr>
          <p:cNvPr id="18" name="Picture Placeholder 8"/>
          <p:cNvSpPr>
            <a:spLocks noGrp="1"/>
          </p:cNvSpPr>
          <p:nvPr>
            <p:ph type="pic" sz="quarter" idx="14"/>
          </p:nvPr>
        </p:nvSpPr>
        <p:spPr>
          <a:xfrm>
            <a:off x="6057707" y="4914900"/>
            <a:ext cx="432550" cy="512064"/>
          </a:xfrm>
          <a:prstGeom prst="rect">
            <a:avLst/>
          </a:prstGeom>
        </p:spPr>
        <p:txBody>
          <a:bodyPr/>
          <a:lstStyle>
            <a:lvl1pPr algn="ctr">
              <a:defRPr sz="394" b="0" i="0">
                <a:latin typeface="DM Sans" pitchFamily="2" charset="77"/>
              </a:defRPr>
            </a:lvl1pPr>
          </a:lstStyle>
          <a:p>
            <a:endParaRPr lang="en-US" dirty="0"/>
          </a:p>
        </p:txBody>
      </p:sp>
      <p:sp>
        <p:nvSpPr>
          <p:cNvPr id="19" name="Picture Placeholder 8"/>
          <p:cNvSpPr>
            <a:spLocks noGrp="1"/>
          </p:cNvSpPr>
          <p:nvPr>
            <p:ph type="pic" sz="quarter" idx="15"/>
          </p:nvPr>
        </p:nvSpPr>
        <p:spPr>
          <a:xfrm>
            <a:off x="7429128" y="4914900"/>
            <a:ext cx="432550" cy="512064"/>
          </a:xfrm>
          <a:prstGeom prst="rect">
            <a:avLst/>
          </a:prstGeom>
        </p:spPr>
        <p:txBody>
          <a:bodyPr/>
          <a:lstStyle>
            <a:lvl1pPr algn="ctr">
              <a:defRPr sz="394" b="0" i="0">
                <a:latin typeface="DM Sans" pitchFamily="2" charset="77"/>
              </a:defRPr>
            </a:lvl1pPr>
          </a:lstStyle>
          <a:p>
            <a:endParaRPr lang="en-US" dirty="0"/>
          </a:p>
        </p:txBody>
      </p:sp>
    </p:spTree>
    <p:extLst>
      <p:ext uri="{BB962C8B-B14F-4D97-AF65-F5344CB8AC3E}">
        <p14:creationId xmlns:p14="http://schemas.microsoft.com/office/powerpoint/2010/main" val="648607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86307" y="762000"/>
            <a:ext cx="3085699" cy="5294376"/>
          </a:xfrm>
          <a:prstGeom prst="snip1Rect">
            <a:avLst>
              <a:gd name="adj" fmla="val 34616"/>
            </a:avLst>
          </a:prstGeom>
        </p:spPr>
        <p:txBody>
          <a:bodyPr/>
          <a:lstStyle>
            <a:lvl1pPr>
              <a:defRPr b="0" i="0">
                <a:latin typeface="DM Sans" pitchFamily="2" charset="77"/>
              </a:defRPr>
            </a:lvl1pPr>
          </a:lstStyle>
          <a:p>
            <a:endParaRPr lang="en-US" dirty="0"/>
          </a:p>
        </p:txBody>
      </p:sp>
    </p:spTree>
    <p:extLst>
      <p:ext uri="{BB962C8B-B14F-4D97-AF65-F5344CB8AC3E}">
        <p14:creationId xmlns:p14="http://schemas.microsoft.com/office/powerpoint/2010/main" val="3643964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43446" y="1771650"/>
            <a:ext cx="4484549" cy="3314700"/>
          </a:xfrm>
          <a:prstGeom prst="rect">
            <a:avLst/>
          </a:prstGeom>
        </p:spPr>
        <p:txBody>
          <a:bodyPr/>
          <a:lstStyle>
            <a:lvl1pPr>
              <a:defRPr sz="1200" b="0" i="0">
                <a:latin typeface="DM Sans" pitchFamily="2" charset="77"/>
              </a:defRPr>
            </a:lvl1pPr>
          </a:lstStyle>
          <a:p>
            <a:endParaRPr lang="en-US" dirty="0"/>
          </a:p>
        </p:txBody>
      </p:sp>
      <p:sp>
        <p:nvSpPr>
          <p:cNvPr id="8" name="Picture Placeholder 6"/>
          <p:cNvSpPr>
            <a:spLocks noGrp="1"/>
          </p:cNvSpPr>
          <p:nvPr>
            <p:ph type="pic" sz="quarter" idx="11"/>
          </p:nvPr>
        </p:nvSpPr>
        <p:spPr>
          <a:xfrm>
            <a:off x="5956565" y="1771650"/>
            <a:ext cx="1943990" cy="3314700"/>
          </a:xfrm>
          <a:prstGeom prst="rect">
            <a:avLst/>
          </a:prstGeom>
        </p:spPr>
        <p:txBody>
          <a:bodyPr/>
          <a:lstStyle>
            <a:lvl1pPr>
              <a:defRPr sz="1200" b="0" i="0">
                <a:latin typeface="DM Sans" pitchFamily="2" charset="77"/>
              </a:defRPr>
            </a:lvl1pPr>
          </a:lstStyle>
          <a:p>
            <a:endParaRPr lang="en-US" dirty="0"/>
          </a:p>
        </p:txBody>
      </p:sp>
    </p:spTree>
    <p:extLst>
      <p:ext uri="{BB962C8B-B14F-4D97-AF65-F5344CB8AC3E}">
        <p14:creationId xmlns:p14="http://schemas.microsoft.com/office/powerpoint/2010/main" val="118850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with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D658DB36-5EAC-9A4E-A104-70065F37A0B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1669557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29163" y="649224"/>
            <a:ext cx="4285692" cy="3465576"/>
          </a:xfrm>
          <a:prstGeom prst="rect">
            <a:avLst/>
          </a:prstGeom>
        </p:spPr>
        <p:txBody>
          <a:bodyPr/>
          <a:lstStyle>
            <a:lvl1pPr algn="ctr">
              <a:defRPr sz="1500" b="0" i="0">
                <a:latin typeface="DM Sans" pitchFamily="2" charset="77"/>
              </a:defRPr>
            </a:lvl1pPr>
          </a:lstStyle>
          <a:p>
            <a:endParaRPr lang="en-US" dirty="0"/>
          </a:p>
        </p:txBody>
      </p:sp>
      <p:sp>
        <p:nvSpPr>
          <p:cNvPr id="8" name="Picture Placeholder 6"/>
          <p:cNvSpPr>
            <a:spLocks noGrp="1"/>
          </p:cNvSpPr>
          <p:nvPr>
            <p:ph type="pic" sz="quarter" idx="11"/>
          </p:nvPr>
        </p:nvSpPr>
        <p:spPr>
          <a:xfrm>
            <a:off x="6809703" y="2514600"/>
            <a:ext cx="1847990" cy="1677924"/>
          </a:xfrm>
          <a:prstGeom prst="rect">
            <a:avLst/>
          </a:prstGeom>
        </p:spPr>
        <p:txBody>
          <a:bodyPr/>
          <a:lstStyle>
            <a:lvl1pPr algn="ctr">
              <a:defRPr sz="1500" b="0" i="0">
                <a:latin typeface="DM Sans" pitchFamily="2" charset="77"/>
              </a:defRPr>
            </a:lvl1pPr>
          </a:lstStyle>
          <a:p>
            <a:endParaRPr lang="en-US" dirty="0"/>
          </a:p>
        </p:txBody>
      </p:sp>
      <p:sp>
        <p:nvSpPr>
          <p:cNvPr id="9" name="Picture Placeholder 6"/>
          <p:cNvSpPr>
            <a:spLocks noGrp="1"/>
          </p:cNvSpPr>
          <p:nvPr>
            <p:ph type="pic" sz="quarter" idx="12"/>
          </p:nvPr>
        </p:nvSpPr>
        <p:spPr>
          <a:xfrm>
            <a:off x="6809703" y="4532376"/>
            <a:ext cx="1847990" cy="1677924"/>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427929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8303" y="1371600"/>
            <a:ext cx="6627395" cy="4114800"/>
          </a:xfrm>
          <a:prstGeom prst="rect">
            <a:avLst/>
          </a:prstGeom>
        </p:spPr>
        <p:txBody>
          <a:bodyPr/>
          <a:lstStyle>
            <a:lvl1pPr>
              <a:defRPr b="0" i="0">
                <a:latin typeface="DM Sans" pitchFamily="2" charset="77"/>
              </a:defRPr>
            </a:lvl1pPr>
          </a:lstStyle>
          <a:p>
            <a:endParaRPr lang="en-US" dirty="0"/>
          </a:p>
        </p:txBody>
      </p:sp>
    </p:spTree>
    <p:extLst>
      <p:ext uri="{BB962C8B-B14F-4D97-AF65-F5344CB8AC3E}">
        <p14:creationId xmlns:p14="http://schemas.microsoft.com/office/powerpoint/2010/main" val="3549180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87443" y="1144524"/>
            <a:ext cx="3370268" cy="4494276"/>
          </a:xfrm>
          <a:prstGeom prst="ellipse">
            <a:avLst/>
          </a:prstGeom>
        </p:spPr>
        <p:txBody>
          <a:bodyPr/>
          <a:lstStyle>
            <a:lvl1pPr algn="ctr">
              <a:defRPr sz="1050" b="0" i="0">
                <a:latin typeface="DM Sans" pitchFamily="2" charset="77"/>
              </a:defRPr>
            </a:lvl1pPr>
          </a:lstStyle>
          <a:p>
            <a:endParaRPr lang="en-US" dirty="0"/>
          </a:p>
        </p:txBody>
      </p:sp>
      <p:sp>
        <p:nvSpPr>
          <p:cNvPr id="8" name="Picture Placeholder 6"/>
          <p:cNvSpPr>
            <a:spLocks noGrp="1"/>
          </p:cNvSpPr>
          <p:nvPr>
            <p:ph type="pic" sz="quarter" idx="11"/>
          </p:nvPr>
        </p:nvSpPr>
        <p:spPr>
          <a:xfrm>
            <a:off x="3987432" y="1144524"/>
            <a:ext cx="3370268" cy="4494276"/>
          </a:xfrm>
          <a:prstGeom prst="ellipse">
            <a:avLst/>
          </a:prstGeom>
        </p:spPr>
        <p:txBody>
          <a:bodyPr/>
          <a:lstStyle>
            <a:lvl1pPr algn="ctr">
              <a:defRPr sz="1050" b="0" i="0">
                <a:latin typeface="DM Sans" pitchFamily="2" charset="77"/>
              </a:defRPr>
            </a:lvl1pPr>
          </a:lstStyle>
          <a:p>
            <a:endParaRPr lang="en-US" dirty="0"/>
          </a:p>
        </p:txBody>
      </p:sp>
    </p:spTree>
    <p:extLst>
      <p:ext uri="{BB962C8B-B14F-4D97-AF65-F5344CB8AC3E}">
        <p14:creationId xmlns:p14="http://schemas.microsoft.com/office/powerpoint/2010/main" val="715638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906524"/>
            <a:ext cx="9143953" cy="4951476"/>
          </a:xfrm>
          <a:prstGeom prst="rect">
            <a:avLst/>
          </a:prstGeom>
        </p:spPr>
        <p:txBody>
          <a:bodyPr/>
          <a:lstStyle>
            <a:lvl1pPr algn="ctr">
              <a:defRPr sz="1650" b="0" i="0">
                <a:latin typeface="DM Sans" pitchFamily="2" charset="77"/>
              </a:defRPr>
            </a:lvl1pPr>
          </a:lstStyle>
          <a:p>
            <a:endParaRPr lang="en-US" dirty="0"/>
          </a:p>
        </p:txBody>
      </p:sp>
    </p:spTree>
    <p:extLst>
      <p:ext uri="{BB962C8B-B14F-4D97-AF65-F5344CB8AC3E}">
        <p14:creationId xmlns:p14="http://schemas.microsoft.com/office/powerpoint/2010/main" val="2278669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43448" y="1105400"/>
            <a:ext cx="4772547" cy="2199132"/>
          </a:xfrm>
          <a:prstGeom prst="rect">
            <a:avLst/>
          </a:prstGeom>
        </p:spPr>
        <p:txBody>
          <a:bodyPr/>
          <a:lstStyle>
            <a:lvl1pPr algn="ctr">
              <a:defRPr sz="1650" b="0" i="0">
                <a:latin typeface="DM Sans" pitchFamily="2" charset="77"/>
              </a:defRPr>
            </a:lvl1pPr>
          </a:lstStyle>
          <a:p>
            <a:endParaRPr lang="en-US" dirty="0"/>
          </a:p>
        </p:txBody>
      </p:sp>
      <p:sp>
        <p:nvSpPr>
          <p:cNvPr id="8" name="Picture Placeholder 6"/>
          <p:cNvSpPr>
            <a:spLocks noGrp="1"/>
          </p:cNvSpPr>
          <p:nvPr>
            <p:ph type="pic" sz="quarter" idx="11"/>
          </p:nvPr>
        </p:nvSpPr>
        <p:spPr>
          <a:xfrm>
            <a:off x="743448" y="3553969"/>
            <a:ext cx="1649135" cy="2199132"/>
          </a:xfrm>
          <a:prstGeom prst="rect">
            <a:avLst/>
          </a:prstGeom>
        </p:spPr>
        <p:txBody>
          <a:bodyPr/>
          <a:lstStyle>
            <a:lvl1pPr algn="ctr">
              <a:defRPr sz="1650" b="0" i="0">
                <a:latin typeface="DM Sans" pitchFamily="2" charset="77"/>
              </a:defRPr>
            </a:lvl1pPr>
          </a:lstStyle>
          <a:p>
            <a:endParaRPr lang="en-US" dirty="0"/>
          </a:p>
        </p:txBody>
      </p:sp>
    </p:spTree>
    <p:extLst>
      <p:ext uri="{BB962C8B-B14F-4D97-AF65-F5344CB8AC3E}">
        <p14:creationId xmlns:p14="http://schemas.microsoft.com/office/powerpoint/2010/main" val="2655359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35494" y="4351782"/>
            <a:ext cx="1093709" cy="1458468"/>
          </a:xfrm>
          <a:prstGeom prst="rect">
            <a:avLst/>
          </a:prstGeom>
        </p:spPr>
        <p:txBody>
          <a:bodyPr/>
          <a:lstStyle>
            <a:lvl1pPr>
              <a:defRPr sz="1200" b="0" i="0">
                <a:latin typeface="DM Sans" pitchFamily="2" charset="77"/>
              </a:defRPr>
            </a:lvl1pPr>
          </a:lstStyle>
          <a:p>
            <a:endParaRPr lang="en-US" dirty="0"/>
          </a:p>
        </p:txBody>
      </p:sp>
      <p:sp>
        <p:nvSpPr>
          <p:cNvPr id="11" name="Picture Placeholder 9"/>
          <p:cNvSpPr>
            <a:spLocks noGrp="1"/>
          </p:cNvSpPr>
          <p:nvPr>
            <p:ph type="pic" sz="quarter" idx="11"/>
          </p:nvPr>
        </p:nvSpPr>
        <p:spPr>
          <a:xfrm>
            <a:off x="4635494" y="1047750"/>
            <a:ext cx="1093709" cy="1458468"/>
          </a:xfrm>
          <a:prstGeom prst="rect">
            <a:avLst/>
          </a:prstGeom>
        </p:spPr>
        <p:txBody>
          <a:bodyPr/>
          <a:lstStyle>
            <a:lvl1pPr>
              <a:defRPr sz="1200" b="0" i="0">
                <a:latin typeface="DM Sans" pitchFamily="2" charset="77"/>
              </a:defRPr>
            </a:lvl1pPr>
          </a:lstStyle>
          <a:p>
            <a:endParaRPr lang="en-US" dirty="0"/>
          </a:p>
        </p:txBody>
      </p:sp>
      <p:sp>
        <p:nvSpPr>
          <p:cNvPr id="12" name="Picture Placeholder 9"/>
          <p:cNvSpPr>
            <a:spLocks noGrp="1"/>
          </p:cNvSpPr>
          <p:nvPr>
            <p:ph type="pic" sz="quarter" idx="12"/>
          </p:nvPr>
        </p:nvSpPr>
        <p:spPr>
          <a:xfrm>
            <a:off x="3388715" y="2712313"/>
            <a:ext cx="2341703" cy="1458468"/>
          </a:xfrm>
          <a:prstGeom prst="rect">
            <a:avLst/>
          </a:prstGeom>
        </p:spPr>
        <p:txBody>
          <a:bodyPr/>
          <a:lstStyle>
            <a:lvl1pPr>
              <a:defRPr sz="1200" b="0" i="0">
                <a:latin typeface="DM Sans" pitchFamily="2" charset="77"/>
              </a:defRPr>
            </a:lvl1pPr>
          </a:lstStyle>
          <a:p>
            <a:endParaRPr lang="en-US" dirty="0"/>
          </a:p>
        </p:txBody>
      </p:sp>
      <p:sp>
        <p:nvSpPr>
          <p:cNvPr id="13" name="Picture Placeholder 9"/>
          <p:cNvSpPr>
            <a:spLocks noGrp="1"/>
          </p:cNvSpPr>
          <p:nvPr>
            <p:ph type="pic" sz="quarter" idx="13"/>
          </p:nvPr>
        </p:nvSpPr>
        <p:spPr>
          <a:xfrm>
            <a:off x="5884021" y="1047750"/>
            <a:ext cx="2341703" cy="1458468"/>
          </a:xfrm>
          <a:prstGeom prst="rect">
            <a:avLst/>
          </a:prstGeom>
        </p:spPr>
        <p:txBody>
          <a:bodyPr/>
          <a:lstStyle>
            <a:lvl1pPr>
              <a:defRPr sz="1200" b="0" i="0">
                <a:latin typeface="DM Sans" pitchFamily="2" charset="77"/>
              </a:defRPr>
            </a:lvl1pPr>
          </a:lstStyle>
          <a:p>
            <a:endParaRPr lang="en-US" dirty="0"/>
          </a:p>
        </p:txBody>
      </p:sp>
      <p:sp>
        <p:nvSpPr>
          <p:cNvPr id="14" name="Picture Placeholder 9"/>
          <p:cNvSpPr>
            <a:spLocks noGrp="1"/>
          </p:cNvSpPr>
          <p:nvPr>
            <p:ph type="pic" sz="quarter" idx="14"/>
          </p:nvPr>
        </p:nvSpPr>
        <p:spPr>
          <a:xfrm>
            <a:off x="2140456" y="4351782"/>
            <a:ext cx="2341703" cy="1458468"/>
          </a:xfrm>
          <a:prstGeom prst="rect">
            <a:avLst/>
          </a:prstGeom>
        </p:spPr>
        <p:txBody>
          <a:bodyPr/>
          <a:lstStyle>
            <a:lvl1pPr>
              <a:defRPr sz="1200" b="0" i="0">
                <a:latin typeface="DM Sans" pitchFamily="2" charset="77"/>
              </a:defRPr>
            </a:lvl1pPr>
          </a:lstStyle>
          <a:p>
            <a:endParaRPr lang="en-US" dirty="0"/>
          </a:p>
        </p:txBody>
      </p:sp>
    </p:spTree>
    <p:extLst>
      <p:ext uri="{BB962C8B-B14F-4D97-AF65-F5344CB8AC3E}">
        <p14:creationId xmlns:p14="http://schemas.microsoft.com/office/powerpoint/2010/main" val="278064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571829" y="876300"/>
            <a:ext cx="3161126" cy="1229868"/>
          </a:xfrm>
          <a:prstGeom prst="rect">
            <a:avLst/>
          </a:prstGeom>
        </p:spPr>
        <p:txBody>
          <a:bodyPr/>
          <a:lstStyle>
            <a:lvl1pPr algn="ctr">
              <a:defRPr sz="1050" b="0" i="0">
                <a:latin typeface="DM Sans" pitchFamily="2" charset="77"/>
              </a:defRPr>
            </a:lvl1pPr>
          </a:lstStyle>
          <a:p>
            <a:endParaRPr lang="en-US" dirty="0"/>
          </a:p>
        </p:txBody>
      </p:sp>
      <p:sp>
        <p:nvSpPr>
          <p:cNvPr id="8" name="Picture Placeholder 6"/>
          <p:cNvSpPr>
            <a:spLocks noGrp="1"/>
          </p:cNvSpPr>
          <p:nvPr>
            <p:ph type="pic" sz="quarter" idx="11"/>
          </p:nvPr>
        </p:nvSpPr>
        <p:spPr>
          <a:xfrm>
            <a:off x="6600562" y="3619561"/>
            <a:ext cx="2132393" cy="1229868"/>
          </a:xfrm>
          <a:prstGeom prst="rect">
            <a:avLst/>
          </a:prstGeom>
        </p:spPr>
        <p:txBody>
          <a:bodyPr/>
          <a:lstStyle>
            <a:lvl1pPr algn="ctr">
              <a:defRPr sz="1050" b="0" i="0">
                <a:latin typeface="DM Sans" pitchFamily="2" charset="77"/>
              </a:defRPr>
            </a:lvl1pPr>
          </a:lstStyle>
          <a:p>
            <a:endParaRPr lang="en-US" dirty="0"/>
          </a:p>
        </p:txBody>
      </p:sp>
      <p:sp>
        <p:nvSpPr>
          <p:cNvPr id="9" name="Picture Placeholder 6"/>
          <p:cNvSpPr>
            <a:spLocks noGrp="1"/>
          </p:cNvSpPr>
          <p:nvPr>
            <p:ph type="pic" sz="quarter" idx="12"/>
          </p:nvPr>
        </p:nvSpPr>
        <p:spPr>
          <a:xfrm>
            <a:off x="3343435" y="3619561"/>
            <a:ext cx="3132388" cy="2552640"/>
          </a:xfrm>
          <a:prstGeom prst="rect">
            <a:avLst/>
          </a:prstGeom>
        </p:spPr>
        <p:txBody>
          <a:bodyPr/>
          <a:lstStyle>
            <a:lvl1pPr algn="ctr">
              <a:defRPr sz="1050" b="0" i="0">
                <a:latin typeface="DM Sans" pitchFamily="2" charset="77"/>
              </a:defRPr>
            </a:lvl1pPr>
          </a:lstStyle>
          <a:p>
            <a:endParaRPr lang="en-US" dirty="0"/>
          </a:p>
        </p:txBody>
      </p:sp>
    </p:spTree>
    <p:extLst>
      <p:ext uri="{BB962C8B-B14F-4D97-AF65-F5344CB8AC3E}">
        <p14:creationId xmlns:p14="http://schemas.microsoft.com/office/powerpoint/2010/main" val="1462301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972008" y="2114550"/>
            <a:ext cx="5657114" cy="2628900"/>
          </a:xfrm>
          <a:prstGeom prst="rect">
            <a:avLst/>
          </a:prstGeom>
        </p:spPr>
        <p:txBody>
          <a:bodyPr/>
          <a:lstStyle>
            <a:lvl1pPr algn="ctr">
              <a:defRPr sz="1350" b="0" i="0">
                <a:latin typeface="DM Sans" pitchFamily="2" charset="77"/>
              </a:defRPr>
            </a:lvl1pPr>
          </a:lstStyle>
          <a:p>
            <a:endParaRPr lang="en-US" dirty="0"/>
          </a:p>
        </p:txBody>
      </p:sp>
    </p:spTree>
    <p:extLst>
      <p:ext uri="{BB962C8B-B14F-4D97-AF65-F5344CB8AC3E}">
        <p14:creationId xmlns:p14="http://schemas.microsoft.com/office/powerpoint/2010/main" val="2048463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5"/>
          <p:cNvSpPr>
            <a:spLocks noGrp="1"/>
          </p:cNvSpPr>
          <p:nvPr>
            <p:ph type="pic" sz="quarter" idx="10"/>
          </p:nvPr>
        </p:nvSpPr>
        <p:spPr>
          <a:xfrm>
            <a:off x="6029136" y="855785"/>
            <a:ext cx="2657129" cy="5143500"/>
          </a:xfrm>
          <a:prstGeom prst="rect">
            <a:avLst/>
          </a:prstGeom>
        </p:spPr>
        <p:txBody>
          <a:bodyPr/>
          <a:lstStyle>
            <a:lvl1pPr algn="ctr">
              <a:defRPr sz="1200" b="0" i="0">
                <a:latin typeface="DM Sans" pitchFamily="2" charset="77"/>
              </a:defRPr>
            </a:lvl1pPr>
          </a:lstStyle>
          <a:p>
            <a:endParaRPr lang="en-US" dirty="0"/>
          </a:p>
        </p:txBody>
      </p:sp>
      <p:sp>
        <p:nvSpPr>
          <p:cNvPr id="9" name="Picture Placeholder 5"/>
          <p:cNvSpPr>
            <a:spLocks noGrp="1"/>
          </p:cNvSpPr>
          <p:nvPr>
            <p:ph type="pic" sz="quarter" idx="11"/>
          </p:nvPr>
        </p:nvSpPr>
        <p:spPr>
          <a:xfrm>
            <a:off x="1" y="855785"/>
            <a:ext cx="972019" cy="5143500"/>
          </a:xfrm>
          <a:prstGeom prst="rect">
            <a:avLst/>
          </a:prstGeom>
        </p:spPr>
        <p:txBody>
          <a:bodyPr/>
          <a:lstStyle>
            <a:lvl1pPr algn="ctr">
              <a:defRPr sz="1200" b="0" i="0">
                <a:latin typeface="DM Sans" pitchFamily="2" charset="77"/>
              </a:defRPr>
            </a:lvl1pPr>
          </a:lstStyle>
          <a:p>
            <a:endParaRPr lang="en-US" dirty="0"/>
          </a:p>
        </p:txBody>
      </p:sp>
    </p:spTree>
    <p:extLst>
      <p:ext uri="{BB962C8B-B14F-4D97-AF65-F5344CB8AC3E}">
        <p14:creationId xmlns:p14="http://schemas.microsoft.com/office/powerpoint/2010/main" val="3935942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6307" y="1182624"/>
            <a:ext cx="1313136" cy="2436876"/>
          </a:xfrm>
          <a:prstGeom prst="rect">
            <a:avLst/>
          </a:prstGeom>
        </p:spPr>
        <p:txBody>
          <a:bodyPr/>
          <a:lstStyle>
            <a:lvl1pPr>
              <a:defRPr sz="1350" b="0" i="0">
                <a:latin typeface="DM Sans" pitchFamily="2" charset="77"/>
              </a:defRPr>
            </a:lvl1pPr>
          </a:lstStyle>
          <a:p>
            <a:endParaRPr lang="en-US" dirty="0"/>
          </a:p>
        </p:txBody>
      </p:sp>
      <p:sp>
        <p:nvSpPr>
          <p:cNvPr id="9" name="Picture Placeholder 7"/>
          <p:cNvSpPr>
            <a:spLocks noGrp="1"/>
          </p:cNvSpPr>
          <p:nvPr>
            <p:ph type="pic" sz="quarter" idx="11"/>
          </p:nvPr>
        </p:nvSpPr>
        <p:spPr>
          <a:xfrm>
            <a:off x="3344578" y="1182624"/>
            <a:ext cx="1313136" cy="2436876"/>
          </a:xfrm>
          <a:prstGeom prst="rect">
            <a:avLst/>
          </a:prstGeom>
        </p:spPr>
        <p:txBody>
          <a:bodyPr/>
          <a:lstStyle>
            <a:lvl1pPr>
              <a:defRPr sz="1350" b="0" i="0">
                <a:latin typeface="DM Sans" pitchFamily="2" charset="77"/>
              </a:defRPr>
            </a:lvl1pPr>
          </a:lstStyle>
          <a:p>
            <a:endParaRPr lang="en-US" dirty="0"/>
          </a:p>
        </p:txBody>
      </p:sp>
      <p:sp>
        <p:nvSpPr>
          <p:cNvPr id="10" name="Picture Placeholder 7"/>
          <p:cNvSpPr>
            <a:spLocks noGrp="1"/>
          </p:cNvSpPr>
          <p:nvPr>
            <p:ph type="pic" sz="quarter" idx="12"/>
          </p:nvPr>
        </p:nvSpPr>
        <p:spPr>
          <a:xfrm>
            <a:off x="486307" y="3773424"/>
            <a:ext cx="1313136" cy="2436876"/>
          </a:xfrm>
          <a:prstGeom prst="rect">
            <a:avLst/>
          </a:prstGeom>
        </p:spPr>
        <p:txBody>
          <a:bodyPr/>
          <a:lstStyle>
            <a:lvl1pPr>
              <a:defRPr sz="1350" b="0" i="0">
                <a:latin typeface="DM Sans" pitchFamily="2" charset="77"/>
              </a:defRPr>
            </a:lvl1pPr>
          </a:lstStyle>
          <a:p>
            <a:endParaRPr lang="en-US" dirty="0"/>
          </a:p>
        </p:txBody>
      </p:sp>
      <p:sp>
        <p:nvSpPr>
          <p:cNvPr id="11" name="Picture Placeholder 7"/>
          <p:cNvSpPr>
            <a:spLocks noGrp="1"/>
          </p:cNvSpPr>
          <p:nvPr>
            <p:ph type="pic" sz="quarter" idx="13"/>
          </p:nvPr>
        </p:nvSpPr>
        <p:spPr>
          <a:xfrm>
            <a:off x="1916014" y="3773424"/>
            <a:ext cx="1313136" cy="2436876"/>
          </a:xfrm>
          <a:prstGeom prst="rect">
            <a:avLst/>
          </a:prstGeom>
        </p:spPr>
        <p:txBody>
          <a:bodyPr/>
          <a:lstStyle>
            <a:lvl1pPr>
              <a:defRPr sz="1350" b="0" i="0">
                <a:latin typeface="DM Sans" pitchFamily="2" charset="77"/>
              </a:defRPr>
            </a:lvl1pPr>
          </a:lstStyle>
          <a:p>
            <a:endParaRPr lang="en-US" dirty="0"/>
          </a:p>
        </p:txBody>
      </p:sp>
    </p:spTree>
    <p:extLst>
      <p:ext uri="{BB962C8B-B14F-4D97-AF65-F5344CB8AC3E}">
        <p14:creationId xmlns:p14="http://schemas.microsoft.com/office/powerpoint/2010/main" val="411810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52EC7200-B1A5-3140-87A1-B9A356828942}"/>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3" name="Content Placeholder 2">
            <a:extLst>
              <a:ext uri="{FF2B5EF4-FFF2-40B4-BE49-F238E27FC236}">
                <a16:creationId xmlns:a16="http://schemas.microsoft.com/office/drawing/2014/main" id="{5B6D5A38-6F47-4C4A-AFEE-1B2217F9C54C}"/>
              </a:ext>
            </a:extLst>
          </p:cNvPr>
          <p:cNvSpPr>
            <a:spLocks noGrp="1"/>
          </p:cNvSpPr>
          <p:nvPr>
            <p:ph idx="10"/>
          </p:nvPr>
        </p:nvSpPr>
        <p:spPr>
          <a:xfrm>
            <a:off x="731520" y="365127"/>
            <a:ext cx="7886700" cy="6066153"/>
          </a:xfrm>
        </p:spPr>
        <p:txBody>
          <a:bodyPr/>
          <a:lstStyle/>
          <a:p>
            <a:pPr lvl="0"/>
            <a:r>
              <a:rPr lang="en-US" dirty="0"/>
              <a:t>Click to edit Master text styles</a:t>
            </a:r>
          </a:p>
        </p:txBody>
      </p:sp>
    </p:spTree>
    <p:extLst>
      <p:ext uri="{BB962C8B-B14F-4D97-AF65-F5344CB8AC3E}">
        <p14:creationId xmlns:p14="http://schemas.microsoft.com/office/powerpoint/2010/main" val="4195898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87446" y="647700"/>
            <a:ext cx="8056554" cy="5562600"/>
          </a:xfrm>
          <a:prstGeom prst="rect">
            <a:avLst/>
          </a:prstGeom>
        </p:spPr>
        <p:txBody>
          <a:bodyPr/>
          <a:lstStyle>
            <a:lvl1pPr algn="ctr">
              <a:defRPr sz="1650" b="0" i="0">
                <a:latin typeface="DM Sans" pitchFamily="2" charset="77"/>
              </a:defRPr>
            </a:lvl1pPr>
          </a:lstStyle>
          <a:p>
            <a:endParaRPr lang="en-US" dirty="0"/>
          </a:p>
        </p:txBody>
      </p:sp>
    </p:spTree>
    <p:extLst>
      <p:ext uri="{BB962C8B-B14F-4D97-AF65-F5344CB8AC3E}">
        <p14:creationId xmlns:p14="http://schemas.microsoft.com/office/powerpoint/2010/main" val="2391587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14878" y="3201924"/>
            <a:ext cx="3342840" cy="3008376"/>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2468198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799670" y="1295400"/>
            <a:ext cx="6449110" cy="4306824"/>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3895234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7429128" y="685800"/>
            <a:ext cx="1242920" cy="5486400"/>
          </a:xfrm>
          <a:prstGeom prst="rect">
            <a:avLst/>
          </a:prstGeom>
        </p:spPr>
        <p:txBody>
          <a:bodyPr/>
          <a:lstStyle>
            <a:lvl1pPr algn="ctr">
              <a:defRPr sz="1650" b="0" i="0">
                <a:latin typeface="DM Sans" pitchFamily="2" charset="77"/>
              </a:defRPr>
            </a:lvl1pPr>
          </a:lstStyle>
          <a:p>
            <a:endParaRPr lang="en-US" dirty="0"/>
          </a:p>
        </p:txBody>
      </p:sp>
      <p:sp>
        <p:nvSpPr>
          <p:cNvPr id="6" name="Picture Placeholder 5"/>
          <p:cNvSpPr>
            <a:spLocks noGrp="1"/>
          </p:cNvSpPr>
          <p:nvPr>
            <p:ph type="pic" sz="quarter" idx="10"/>
          </p:nvPr>
        </p:nvSpPr>
        <p:spPr>
          <a:xfrm>
            <a:off x="486307" y="685800"/>
            <a:ext cx="1943990" cy="1943100"/>
          </a:xfrm>
          <a:prstGeom prst="rect">
            <a:avLst/>
          </a:prstGeom>
        </p:spPr>
        <p:txBody>
          <a:bodyPr/>
          <a:lstStyle>
            <a:lvl1pPr algn="ctr">
              <a:defRPr sz="1650" b="0" i="0">
                <a:latin typeface="DM Sans" pitchFamily="2" charset="77"/>
              </a:defRPr>
            </a:lvl1pPr>
          </a:lstStyle>
          <a:p>
            <a:endParaRPr lang="en-US" dirty="0"/>
          </a:p>
        </p:txBody>
      </p:sp>
    </p:spTree>
    <p:extLst>
      <p:ext uri="{BB962C8B-B14F-4D97-AF65-F5344CB8AC3E}">
        <p14:creationId xmlns:p14="http://schemas.microsoft.com/office/powerpoint/2010/main" val="165607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86308" y="4418076"/>
            <a:ext cx="1655992" cy="1792224"/>
          </a:xfrm>
          <a:prstGeom prst="rect">
            <a:avLst/>
          </a:prstGeom>
        </p:spPr>
        <p:txBody>
          <a:bodyPr/>
          <a:lstStyle>
            <a:lvl1pPr algn="ctr">
              <a:defRPr sz="1500" b="0" i="0">
                <a:latin typeface="DM Sans" pitchFamily="2" charset="77"/>
              </a:defRPr>
            </a:lvl1pPr>
          </a:lstStyle>
          <a:p>
            <a:endParaRPr lang="en-US" dirty="0"/>
          </a:p>
        </p:txBody>
      </p:sp>
      <p:sp>
        <p:nvSpPr>
          <p:cNvPr id="8" name="Picture Placeholder 6"/>
          <p:cNvSpPr>
            <a:spLocks noGrp="1"/>
          </p:cNvSpPr>
          <p:nvPr>
            <p:ph type="pic" sz="quarter" idx="11"/>
          </p:nvPr>
        </p:nvSpPr>
        <p:spPr>
          <a:xfrm>
            <a:off x="5229140" y="647700"/>
            <a:ext cx="3428554" cy="2894076"/>
          </a:xfrm>
          <a:prstGeom prst="rect">
            <a:avLst/>
          </a:prstGeom>
        </p:spPr>
        <p:txBody>
          <a:bodyPr/>
          <a:lstStyle>
            <a:lvl1pPr algn="ctr">
              <a:defRPr sz="1500" b="0" i="0">
                <a:latin typeface="DM Sans" pitchFamily="2" charset="77"/>
              </a:defRPr>
            </a:lvl1pPr>
          </a:lstStyle>
          <a:p>
            <a:endParaRPr lang="en-US" dirty="0"/>
          </a:p>
        </p:txBody>
      </p:sp>
      <p:sp>
        <p:nvSpPr>
          <p:cNvPr id="9" name="Picture Placeholder 6"/>
          <p:cNvSpPr>
            <a:spLocks noGrp="1"/>
          </p:cNvSpPr>
          <p:nvPr>
            <p:ph type="pic" sz="quarter" idx="12"/>
          </p:nvPr>
        </p:nvSpPr>
        <p:spPr>
          <a:xfrm>
            <a:off x="2316012" y="4418076"/>
            <a:ext cx="1655992" cy="1792224"/>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2396998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99397" y="648462"/>
            <a:ext cx="4169121" cy="5559552"/>
          </a:xfrm>
          <a:prstGeom prst="ellipse">
            <a:avLst/>
          </a:prstGeom>
        </p:spPr>
        <p:txBody>
          <a:bodyPr/>
          <a:lstStyle>
            <a:lvl1pPr algn="r">
              <a:defRPr sz="1200" b="0" i="0">
                <a:latin typeface="DM Sans" pitchFamily="2" charset="77"/>
              </a:defRPr>
            </a:lvl1pPr>
          </a:lstStyle>
          <a:p>
            <a:endParaRPr lang="en-US" dirty="0"/>
          </a:p>
        </p:txBody>
      </p:sp>
    </p:spTree>
    <p:extLst>
      <p:ext uri="{BB962C8B-B14F-4D97-AF65-F5344CB8AC3E}">
        <p14:creationId xmlns:p14="http://schemas.microsoft.com/office/powerpoint/2010/main" val="2023308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113707" y="2171700"/>
            <a:ext cx="2543987" cy="2514600"/>
          </a:xfrm>
          <a:prstGeom prst="rect">
            <a:avLst/>
          </a:prstGeom>
        </p:spPr>
        <p:txBody>
          <a:bodyPr/>
          <a:lstStyle>
            <a:lvl1pPr algn="ctr">
              <a:defRPr sz="1500" b="0" i="0">
                <a:latin typeface="DM Sans" pitchFamily="2" charset="77"/>
              </a:defRPr>
            </a:lvl1pPr>
          </a:lstStyle>
          <a:p>
            <a:endParaRPr lang="en-US" dirty="0"/>
          </a:p>
        </p:txBody>
      </p:sp>
      <p:sp>
        <p:nvSpPr>
          <p:cNvPr id="9" name="Picture Placeholder 7"/>
          <p:cNvSpPr>
            <a:spLocks noGrp="1"/>
          </p:cNvSpPr>
          <p:nvPr>
            <p:ph type="pic" sz="quarter" idx="11"/>
          </p:nvPr>
        </p:nvSpPr>
        <p:spPr>
          <a:xfrm>
            <a:off x="3299436" y="2171700"/>
            <a:ext cx="2543987" cy="2514600"/>
          </a:xfrm>
          <a:prstGeom prst="rect">
            <a:avLst/>
          </a:prstGeom>
        </p:spPr>
        <p:txBody>
          <a:bodyPr/>
          <a:lstStyle>
            <a:lvl1pPr algn="ctr">
              <a:defRPr sz="1500" b="0" i="0">
                <a:latin typeface="DM Sans" pitchFamily="2" charset="77"/>
              </a:defRPr>
            </a:lvl1pPr>
          </a:lstStyle>
          <a:p>
            <a:endParaRPr lang="en-US" dirty="0"/>
          </a:p>
        </p:txBody>
      </p:sp>
      <p:sp>
        <p:nvSpPr>
          <p:cNvPr id="8" name="Picture Placeholder 7"/>
          <p:cNvSpPr>
            <a:spLocks noGrp="1"/>
          </p:cNvSpPr>
          <p:nvPr>
            <p:ph type="pic" sz="quarter" idx="10"/>
          </p:nvPr>
        </p:nvSpPr>
        <p:spPr>
          <a:xfrm>
            <a:off x="486307" y="2171700"/>
            <a:ext cx="2543987" cy="2514600"/>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736943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86307" y="647700"/>
            <a:ext cx="3713124" cy="5564124"/>
          </a:xfrm>
          <a:prstGeom prst="rect">
            <a:avLst/>
          </a:prstGeom>
        </p:spPr>
        <p:txBody>
          <a:bodyPr/>
          <a:lstStyle>
            <a:lvl1pPr algn="ctr">
              <a:defRPr sz="1500" b="0" i="0">
                <a:latin typeface="DM Sans" pitchFamily="2" charset="77"/>
              </a:defRPr>
            </a:lvl1pPr>
          </a:lstStyle>
          <a:p>
            <a:endParaRPr lang="en-US" dirty="0"/>
          </a:p>
        </p:txBody>
      </p:sp>
      <p:sp>
        <p:nvSpPr>
          <p:cNvPr id="7" name="Picture Placeholder 5"/>
          <p:cNvSpPr>
            <a:spLocks noGrp="1"/>
          </p:cNvSpPr>
          <p:nvPr>
            <p:ph type="pic" sz="quarter" idx="11"/>
          </p:nvPr>
        </p:nvSpPr>
        <p:spPr>
          <a:xfrm>
            <a:off x="3286293" y="1905000"/>
            <a:ext cx="1827419" cy="3049524"/>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33037173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73141" y="647700"/>
            <a:ext cx="3713124" cy="5564124"/>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3100731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714867" y="1295400"/>
            <a:ext cx="5533912" cy="4306824"/>
          </a:xfrm>
          <a:prstGeom prst="rect">
            <a:avLst/>
          </a:prstGeom>
        </p:spPr>
        <p:txBody>
          <a:bodyPr/>
          <a:lstStyle>
            <a:lvl1pPr algn="ctr">
              <a:defRPr sz="1500" b="0" i="0">
                <a:latin typeface="DM Sans" pitchFamily="2" charset="77"/>
              </a:defRPr>
            </a:lvl1pPr>
          </a:lstStyle>
          <a:p>
            <a:endParaRPr lang="en-US" dirty="0"/>
          </a:p>
        </p:txBody>
      </p:sp>
    </p:spTree>
    <p:extLst>
      <p:ext uri="{BB962C8B-B14F-4D97-AF65-F5344CB8AC3E}">
        <p14:creationId xmlns:p14="http://schemas.microsoft.com/office/powerpoint/2010/main" val="292050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bulle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3C3EF8C-7829-41BE-B7FF-BB6DEFB3F023}"/>
              </a:ext>
            </a:extLst>
          </p:cNvPr>
          <p:cNvSpPr>
            <a:spLocks noGrp="1"/>
          </p:cNvSpPr>
          <p:nvPr>
            <p:ph idx="10"/>
          </p:nvPr>
        </p:nvSpPr>
        <p:spPr>
          <a:xfrm>
            <a:off x="731520" y="365127"/>
            <a:ext cx="7886700" cy="5321297"/>
          </a:xfrm>
        </p:spPr>
        <p:txBody>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FDECB535-AD48-7E4C-B3D7-76C15A5D97BE}"/>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1680667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4971998" y="647700"/>
            <a:ext cx="3685695" cy="4914900"/>
          </a:xfrm>
          <a:custGeom>
            <a:avLst/>
            <a:gdLst>
              <a:gd name="connsiteX0" fmla="*/ 0 w 9829800"/>
              <a:gd name="connsiteY0" fmla="*/ 0 h 9829800"/>
              <a:gd name="connsiteX1" fmla="*/ 9829800 w 9829800"/>
              <a:gd name="connsiteY1" fmla="*/ 0 h 9829800"/>
              <a:gd name="connsiteX2" fmla="*/ 9829800 w 9829800"/>
              <a:gd name="connsiteY2" fmla="*/ 9829800 h 9829800"/>
              <a:gd name="connsiteX3" fmla="*/ 0 w 9829800"/>
              <a:gd name="connsiteY3" fmla="*/ 9829800 h 9829800"/>
              <a:gd name="connsiteX4" fmla="*/ 0 w 9829800"/>
              <a:gd name="connsiteY4" fmla="*/ 0 h 9829800"/>
              <a:gd name="connsiteX0" fmla="*/ 0 w 9829800"/>
              <a:gd name="connsiteY0" fmla="*/ 0 h 9829800"/>
              <a:gd name="connsiteX1" fmla="*/ 9829800 w 9829800"/>
              <a:gd name="connsiteY1" fmla="*/ 0 h 9829800"/>
              <a:gd name="connsiteX2" fmla="*/ 9829800 w 9829800"/>
              <a:gd name="connsiteY2" fmla="*/ 9829800 h 9829800"/>
              <a:gd name="connsiteX3" fmla="*/ 0 w 9829800"/>
              <a:gd name="connsiteY3" fmla="*/ 0 h 9829800"/>
            </a:gdLst>
            <a:ahLst/>
            <a:cxnLst>
              <a:cxn ang="0">
                <a:pos x="connsiteX0" y="connsiteY0"/>
              </a:cxn>
              <a:cxn ang="0">
                <a:pos x="connsiteX1" y="connsiteY1"/>
              </a:cxn>
              <a:cxn ang="0">
                <a:pos x="connsiteX2" y="connsiteY2"/>
              </a:cxn>
              <a:cxn ang="0">
                <a:pos x="connsiteX3" y="connsiteY3"/>
              </a:cxn>
            </a:cxnLst>
            <a:rect l="l" t="t" r="r" b="b"/>
            <a:pathLst>
              <a:path w="9829800" h="9829800">
                <a:moveTo>
                  <a:pt x="0" y="0"/>
                </a:moveTo>
                <a:lnTo>
                  <a:pt x="9829800" y="0"/>
                </a:lnTo>
                <a:lnTo>
                  <a:pt x="9829800" y="9829800"/>
                </a:lnTo>
                <a:lnTo>
                  <a:pt x="0" y="0"/>
                </a:lnTo>
                <a:close/>
              </a:path>
            </a:pathLst>
          </a:custGeom>
        </p:spPr>
        <p:txBody>
          <a:bodyPr/>
          <a:lstStyle>
            <a:lvl1pPr algn="ctr">
              <a:defRPr sz="1350" b="0" i="0">
                <a:latin typeface="DM Sans" pitchFamily="2" charset="77"/>
              </a:defRPr>
            </a:lvl1pPr>
          </a:lstStyle>
          <a:p>
            <a:endParaRPr lang="en-US" dirty="0"/>
          </a:p>
        </p:txBody>
      </p:sp>
      <p:sp>
        <p:nvSpPr>
          <p:cNvPr id="6" name="Picture Placeholder 5"/>
          <p:cNvSpPr>
            <a:spLocks noGrp="1"/>
          </p:cNvSpPr>
          <p:nvPr>
            <p:ph type="pic" sz="quarter" idx="10"/>
          </p:nvPr>
        </p:nvSpPr>
        <p:spPr>
          <a:xfrm>
            <a:off x="486307" y="3009900"/>
            <a:ext cx="2399988" cy="3200400"/>
          </a:xfrm>
          <a:custGeom>
            <a:avLst/>
            <a:gdLst>
              <a:gd name="connsiteX0" fmla="*/ 0 w 6400800"/>
              <a:gd name="connsiteY0" fmla="*/ 0 h 6400800"/>
              <a:gd name="connsiteX1" fmla="*/ 6400800 w 6400800"/>
              <a:gd name="connsiteY1" fmla="*/ 0 h 6400800"/>
              <a:gd name="connsiteX2" fmla="*/ 6400800 w 6400800"/>
              <a:gd name="connsiteY2" fmla="*/ 6400800 h 6400800"/>
              <a:gd name="connsiteX3" fmla="*/ 0 w 6400800"/>
              <a:gd name="connsiteY3" fmla="*/ 6400800 h 6400800"/>
              <a:gd name="connsiteX4" fmla="*/ 0 w 6400800"/>
              <a:gd name="connsiteY4" fmla="*/ 0 h 6400800"/>
              <a:gd name="connsiteX0" fmla="*/ 0 w 6400800"/>
              <a:gd name="connsiteY0" fmla="*/ 0 h 6400800"/>
              <a:gd name="connsiteX1" fmla="*/ 6400800 w 6400800"/>
              <a:gd name="connsiteY1" fmla="*/ 6400800 h 6400800"/>
              <a:gd name="connsiteX2" fmla="*/ 0 w 6400800"/>
              <a:gd name="connsiteY2" fmla="*/ 6400800 h 6400800"/>
              <a:gd name="connsiteX3" fmla="*/ 0 w 6400800"/>
              <a:gd name="connsiteY3" fmla="*/ 0 h 6400800"/>
            </a:gdLst>
            <a:ahLst/>
            <a:cxnLst>
              <a:cxn ang="0">
                <a:pos x="connsiteX0" y="connsiteY0"/>
              </a:cxn>
              <a:cxn ang="0">
                <a:pos x="connsiteX1" y="connsiteY1"/>
              </a:cxn>
              <a:cxn ang="0">
                <a:pos x="connsiteX2" y="connsiteY2"/>
              </a:cxn>
              <a:cxn ang="0">
                <a:pos x="connsiteX3" y="connsiteY3"/>
              </a:cxn>
            </a:cxnLst>
            <a:rect l="l" t="t" r="r" b="b"/>
            <a:pathLst>
              <a:path w="6400800" h="6400800">
                <a:moveTo>
                  <a:pt x="0" y="0"/>
                </a:moveTo>
                <a:lnTo>
                  <a:pt x="6400800" y="6400800"/>
                </a:lnTo>
                <a:lnTo>
                  <a:pt x="0" y="6400800"/>
                </a:lnTo>
                <a:lnTo>
                  <a:pt x="0" y="0"/>
                </a:lnTo>
                <a:close/>
              </a:path>
            </a:pathLst>
          </a:custGeom>
        </p:spPr>
        <p:txBody>
          <a:bodyPr/>
          <a:lstStyle>
            <a:lvl1pPr algn="ctr">
              <a:defRPr sz="1350" b="0" i="0">
                <a:latin typeface="DM Sans" pitchFamily="2" charset="77"/>
              </a:defRPr>
            </a:lvl1pPr>
          </a:lstStyle>
          <a:p>
            <a:endParaRPr lang="en-US" dirty="0"/>
          </a:p>
        </p:txBody>
      </p:sp>
    </p:spTree>
    <p:extLst>
      <p:ext uri="{BB962C8B-B14F-4D97-AF65-F5344CB8AC3E}">
        <p14:creationId xmlns:p14="http://schemas.microsoft.com/office/powerpoint/2010/main" val="2148248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800571" y="2057400"/>
            <a:ext cx="3857123" cy="2743200"/>
          </a:xfrm>
          <a:prstGeom prst="rect">
            <a:avLst/>
          </a:prstGeom>
        </p:spPr>
        <p:txBody>
          <a:bodyPr/>
          <a:lstStyle>
            <a:lvl1pPr algn="ctr">
              <a:defRPr sz="1650" b="0" i="0">
                <a:latin typeface="DM Sans" pitchFamily="2" charset="77"/>
              </a:defRPr>
            </a:lvl1pPr>
          </a:lstStyle>
          <a:p>
            <a:endParaRPr lang="en-US" dirty="0"/>
          </a:p>
        </p:txBody>
      </p:sp>
    </p:spTree>
    <p:extLst>
      <p:ext uri="{BB962C8B-B14F-4D97-AF65-F5344CB8AC3E}">
        <p14:creationId xmlns:p14="http://schemas.microsoft.com/office/powerpoint/2010/main" val="502043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AE75E7-34FD-C947-9C20-354DA9D4EAC3}"/>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5E904E-5478-1844-B814-1341E704A89B}"/>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C5589DA-EA74-9C43-B0F2-CE969C0F91C6}"/>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sp>
        <p:nvSpPr>
          <p:cNvPr id="2" name="Title 1"/>
          <p:cNvSpPr>
            <a:spLocks noGrp="1"/>
          </p:cNvSpPr>
          <p:nvPr>
            <p:ph type="ctrTitle"/>
          </p:nvPr>
        </p:nvSpPr>
        <p:spPr>
          <a:xfrm>
            <a:off x="579120" y="1828823"/>
            <a:ext cx="7936230" cy="1600178"/>
          </a:xfrm>
        </p:spPr>
        <p:txBody>
          <a:bodyPr anchor="b"/>
          <a:lstStyle>
            <a:lvl1pPr algn="r">
              <a:defRPr sz="4200" baseline="0">
                <a:solidFill>
                  <a:srgbClr val="C5DE92"/>
                </a:solidFill>
              </a:defRPr>
            </a:lvl1pPr>
          </a:lstStyle>
          <a:p>
            <a:r>
              <a:rPr lang="en-US" dirty="0"/>
              <a:t>Click to edit Master title style</a:t>
            </a:r>
          </a:p>
        </p:txBody>
      </p:sp>
      <p:sp>
        <p:nvSpPr>
          <p:cNvPr id="3" name="Subtitle 2"/>
          <p:cNvSpPr>
            <a:spLocks noGrp="1"/>
          </p:cNvSpPr>
          <p:nvPr>
            <p:ph type="subTitle" idx="1"/>
          </p:nvPr>
        </p:nvSpPr>
        <p:spPr>
          <a:xfrm>
            <a:off x="1657350" y="3727448"/>
            <a:ext cx="6858000" cy="92583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4" name="Picture 13" descr="A picture containing graphical user interface&#10;&#10;Description automatically generated">
            <a:extLst>
              <a:ext uri="{FF2B5EF4-FFF2-40B4-BE49-F238E27FC236}">
                <a16:creationId xmlns:a16="http://schemas.microsoft.com/office/drawing/2014/main" id="{921EDC24-1160-DE40-8F51-F8B583D1EF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pic>
        <p:nvPicPr>
          <p:cNvPr id="13" name="Picture 12">
            <a:extLst>
              <a:ext uri="{FF2B5EF4-FFF2-40B4-BE49-F238E27FC236}">
                <a16:creationId xmlns:a16="http://schemas.microsoft.com/office/drawing/2014/main" id="{C1A7D302-F150-3046-99BF-961D7D3E6C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828915" y="5589992"/>
            <a:ext cx="876135" cy="876135"/>
          </a:xfrm>
          <a:prstGeom prst="rect">
            <a:avLst/>
          </a:prstGeom>
        </p:spPr>
      </p:pic>
    </p:spTree>
    <p:extLst>
      <p:ext uri="{BB962C8B-B14F-4D97-AF65-F5344CB8AC3E}">
        <p14:creationId xmlns:p14="http://schemas.microsoft.com/office/powerpoint/2010/main" val="2259797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DEA75FBF-1EEF-7146-9C37-A8C40CC163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1793583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9"/>
            <a:ext cx="7886700" cy="579752"/>
          </a:xfrm>
        </p:spPr>
        <p:txBody>
          <a:bodyPr/>
          <a:lstStyle>
            <a:lvl1pPr hangingPunct="0">
              <a:defRPr/>
            </a:lvl1pPr>
          </a:lstStyle>
          <a:p>
            <a:r>
              <a:rPr lang="en-US" dirty="0"/>
              <a:t>Click to edit Master title style</a:t>
            </a:r>
          </a:p>
        </p:txBody>
      </p:sp>
      <p:sp>
        <p:nvSpPr>
          <p:cNvPr id="3" name="Text Placeholder 2">
            <a:extLst>
              <a:ext uri="{FF2B5EF4-FFF2-40B4-BE49-F238E27FC236}">
                <a16:creationId xmlns:a16="http://schemas.microsoft.com/office/drawing/2014/main" id="{42567C30-BFDA-48CA-A093-1FE61B32D86E}"/>
              </a:ext>
            </a:extLst>
          </p:cNvPr>
          <p:cNvSpPr>
            <a:spLocks noGrp="1"/>
          </p:cNvSpPr>
          <p:nvPr>
            <p:ph type="body" idx="1"/>
          </p:nvPr>
        </p:nvSpPr>
        <p:spPr>
          <a:xfrm>
            <a:off x="731520" y="1280160"/>
            <a:ext cx="7882127" cy="4815840"/>
          </a:xfrm>
        </p:spPr>
        <p:txBody>
          <a:bodyPr tIns="0" bIns="0" anchor="t" anchorCtr="0">
            <a:noAutofit/>
          </a:bodyPr>
          <a:lstStyle>
            <a:lvl1pPr marL="0" indent="0">
              <a:spcAft>
                <a:spcPts val="1200"/>
              </a:spcAft>
              <a:buNone/>
              <a:defRPr sz="2000" b="0" i="0" baseline="0">
                <a:solidFill>
                  <a:srgbClr val="1443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F96C8F74-DA74-414D-8E89-08BAFF04B115}"/>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2040525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with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D658DB36-5EAC-9A4E-A104-70065F37A0B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738691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52EC7200-B1A5-3140-87A1-B9A356828942}"/>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3" name="Content Placeholder 2">
            <a:extLst>
              <a:ext uri="{FF2B5EF4-FFF2-40B4-BE49-F238E27FC236}">
                <a16:creationId xmlns:a16="http://schemas.microsoft.com/office/drawing/2014/main" id="{5B6D5A38-6F47-4C4A-AFEE-1B2217F9C54C}"/>
              </a:ext>
            </a:extLst>
          </p:cNvPr>
          <p:cNvSpPr>
            <a:spLocks noGrp="1"/>
          </p:cNvSpPr>
          <p:nvPr>
            <p:ph idx="10"/>
          </p:nvPr>
        </p:nvSpPr>
        <p:spPr>
          <a:xfrm>
            <a:off x="731520" y="365127"/>
            <a:ext cx="7886700" cy="6066153"/>
          </a:xfrm>
        </p:spPr>
        <p:txBody>
          <a:bodyPr/>
          <a:lstStyle/>
          <a:p>
            <a:pPr lvl="0"/>
            <a:r>
              <a:rPr lang="en-US" dirty="0"/>
              <a:t>Click to edit Master text styles</a:t>
            </a:r>
          </a:p>
        </p:txBody>
      </p:sp>
    </p:spTree>
    <p:extLst>
      <p:ext uri="{BB962C8B-B14F-4D97-AF65-F5344CB8AC3E}">
        <p14:creationId xmlns:p14="http://schemas.microsoft.com/office/powerpoint/2010/main" val="1967453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bulle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3C3EF8C-7829-41BE-B7FF-BB6DEFB3F023}"/>
              </a:ext>
            </a:extLst>
          </p:cNvPr>
          <p:cNvSpPr>
            <a:spLocks noGrp="1"/>
          </p:cNvSpPr>
          <p:nvPr>
            <p:ph idx="10"/>
          </p:nvPr>
        </p:nvSpPr>
        <p:spPr>
          <a:xfrm>
            <a:off x="731520" y="365127"/>
            <a:ext cx="7886700" cy="5321297"/>
          </a:xfrm>
        </p:spPr>
        <p:txBody>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FDECB535-AD48-7E4C-B3D7-76C15A5D97BE}"/>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Tree>
    <p:extLst>
      <p:ext uri="{BB962C8B-B14F-4D97-AF65-F5344CB8AC3E}">
        <p14:creationId xmlns:p14="http://schemas.microsoft.com/office/powerpoint/2010/main" val="593452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1ACDC8A0-9F8B-9644-9B49-0C1E0FEB31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5855949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itle with Large and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1796498" cy="4351338"/>
          </a:xfrm>
        </p:spPr>
        <p:txBody>
          <a:bodyPr/>
          <a:lstStyle>
            <a:lvl2pPr marL="457200" indent="0">
              <a:buNone/>
              <a:defRPr/>
            </a:lvl2pPr>
          </a:lstStyle>
          <a:p>
            <a:pPr lvl="1"/>
            <a:endParaRPr lang="en-US"/>
          </a:p>
        </p:txBody>
      </p:sp>
      <p:sp>
        <p:nvSpPr>
          <p:cNvPr id="4" name="Content Placeholder 3"/>
          <p:cNvSpPr>
            <a:spLocks noGrp="1"/>
          </p:cNvSpPr>
          <p:nvPr>
            <p:ph sz="half" idx="2"/>
          </p:nvPr>
        </p:nvSpPr>
        <p:spPr>
          <a:xfrm>
            <a:off x="2584174" y="1825625"/>
            <a:ext cx="5931176" cy="3905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22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DA86D-128E-7346-AB32-3F631E306BAA}"/>
              </a:ext>
            </a:extLst>
          </p:cNvPr>
          <p:cNvSpPr/>
          <p:nvPr userDrawn="1"/>
        </p:nvSpPr>
        <p:spPr>
          <a:xfrm>
            <a:off x="0" y="0"/>
            <a:ext cx="9144000" cy="68580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C5E588B-7D35-8044-A869-6D41C81A9FE9}"/>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A9A30F5F-AFF2-3841-8C48-E9AA48F45981}"/>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2543" y="0"/>
            <a:ext cx="4777619"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8C0C976-9582-064A-A71E-5C02968CB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 y="437389"/>
            <a:ext cx="3678555" cy="656885"/>
          </a:xfrm>
          <a:prstGeom prst="rect">
            <a:avLst/>
          </a:prstGeom>
        </p:spPr>
      </p:pic>
      <p:sp>
        <p:nvSpPr>
          <p:cNvPr id="13" name="Slide Number Placeholder 5">
            <a:extLst>
              <a:ext uri="{FF2B5EF4-FFF2-40B4-BE49-F238E27FC236}">
                <a16:creationId xmlns:a16="http://schemas.microsoft.com/office/drawing/2014/main" id="{63B29FE2-E9F2-D44C-AE21-89ABE5D96E6C}"/>
              </a:ext>
            </a:extLst>
          </p:cNvPr>
          <p:cNvSpPr>
            <a:spLocks noGrp="1"/>
          </p:cNvSpPr>
          <p:nvPr>
            <p:ph type="sldNum" sz="quarter" idx="12"/>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5" name="Title 1">
            <a:extLst>
              <a:ext uri="{FF2B5EF4-FFF2-40B4-BE49-F238E27FC236}">
                <a16:creationId xmlns:a16="http://schemas.microsoft.com/office/drawing/2014/main" id="{EBB30AC0-F4EE-0B4F-904D-D9D479E94CA6}"/>
              </a:ext>
            </a:extLst>
          </p:cNvPr>
          <p:cNvSpPr>
            <a:spLocks noGrp="1"/>
          </p:cNvSpPr>
          <p:nvPr>
            <p:ph type="ctrTitle"/>
          </p:nvPr>
        </p:nvSpPr>
        <p:spPr>
          <a:xfrm>
            <a:off x="579120" y="1828823"/>
            <a:ext cx="7936230" cy="1600178"/>
          </a:xfrm>
        </p:spPr>
        <p:txBody>
          <a:bodyPr anchor="b"/>
          <a:lstStyle>
            <a:lvl1pPr algn="r">
              <a:defRPr sz="3600" baseline="0">
                <a:solidFill>
                  <a:srgbClr val="7ECBB6"/>
                </a:solidFill>
              </a:defRPr>
            </a:lvl1pPr>
          </a:lstStyle>
          <a:p>
            <a:r>
              <a:rPr lang="en-US" dirty="0"/>
              <a:t>Click to edit Master title style</a:t>
            </a:r>
          </a:p>
        </p:txBody>
      </p:sp>
      <p:pic>
        <p:nvPicPr>
          <p:cNvPr id="9" name="Picture 8" descr="Icon&#10;&#10;Description automatically generated">
            <a:extLst>
              <a:ext uri="{FF2B5EF4-FFF2-40B4-BE49-F238E27FC236}">
                <a16:creationId xmlns:a16="http://schemas.microsoft.com/office/drawing/2014/main" id="{1ACDC8A0-9F8B-9644-9B49-0C1E0FEB31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8915" y="5589992"/>
            <a:ext cx="876135" cy="876135"/>
          </a:xfrm>
          <a:prstGeom prst="rect">
            <a:avLst/>
          </a:prstGeom>
        </p:spPr>
      </p:pic>
    </p:spTree>
    <p:extLst>
      <p:ext uri="{BB962C8B-B14F-4D97-AF65-F5344CB8AC3E}">
        <p14:creationId xmlns:p14="http://schemas.microsoft.com/office/powerpoint/2010/main" val="59044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lgn="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544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itle with Side by S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477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heme" Target="../theme/theme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1.png"/><Relationship Id="rId4" Type="http://schemas.openxmlformats.org/officeDocument/2006/relationships/slideLayout" Target="../slideLayouts/slideLayout6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760"/>
            <a:ext cx="7886700" cy="579752"/>
          </a:xfrm>
          <a:prstGeom prst="rect">
            <a:avLst/>
          </a:prstGeom>
        </p:spPr>
        <p:txBody>
          <a:bodyPr vert="horz" lIns="91440" tIns="0" rIns="91440" bIns="0" rtlCol="0" anchor="t">
            <a:noAutofit/>
          </a:bodyPr>
          <a:lstStyle/>
          <a:p>
            <a:r>
              <a:rPr lang="en-US" dirty="0"/>
              <a:t>Click to edit Master title style</a:t>
            </a:r>
          </a:p>
        </p:txBody>
      </p:sp>
      <p:sp>
        <p:nvSpPr>
          <p:cNvPr id="3" name="Text Placeholder 2"/>
          <p:cNvSpPr>
            <a:spLocks noGrp="1"/>
          </p:cNvSpPr>
          <p:nvPr>
            <p:ph type="body" idx="1"/>
          </p:nvPr>
        </p:nvSpPr>
        <p:spPr>
          <a:xfrm>
            <a:off x="731520" y="1280160"/>
            <a:ext cx="7886700" cy="5039359"/>
          </a:xfrm>
          <a:prstGeom prst="rect">
            <a:avLst/>
          </a:prstGeom>
        </p:spPr>
        <p:txBody>
          <a:bodyPr vert="horz" lIns="91440" tIns="0" rIns="91440" bIns="0" rtlCol="0">
            <a:noAutofit/>
          </a:bodyPr>
          <a:lstStyle/>
          <a:p>
            <a:pPr lvl="0"/>
            <a:r>
              <a:rPr lang="en-US" dirty="0"/>
              <a:t>Click to edit Master text styles</a:t>
            </a:r>
          </a:p>
          <a:p>
            <a:pPr lvl="1"/>
            <a:r>
              <a:rPr lang="en-US" dirty="0"/>
              <a:t>Bullets level one</a:t>
            </a:r>
          </a:p>
          <a:p>
            <a:pPr lvl="2"/>
            <a:r>
              <a:rPr lang="en-US" dirty="0"/>
              <a:t>Bullets level two</a:t>
            </a:r>
          </a:p>
        </p:txBody>
      </p:sp>
      <p:sp>
        <p:nvSpPr>
          <p:cNvPr id="5" name="Rectangle 4">
            <a:extLst>
              <a:ext uri="{FF2B5EF4-FFF2-40B4-BE49-F238E27FC236}">
                <a16:creationId xmlns:a16="http://schemas.microsoft.com/office/drawing/2014/main" id="{FF3BDF66-3334-904E-BF04-3028070B3078}"/>
              </a:ext>
            </a:extLst>
          </p:cNvPr>
          <p:cNvSpPr/>
          <p:nvPr userDrawn="1"/>
        </p:nvSpPr>
        <p:spPr>
          <a:xfrm>
            <a:off x="0" y="0"/>
            <a:ext cx="416560" cy="66548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2EEEDF0-9D64-324B-9231-76CB728E329E}"/>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2ADFFEC-DBB5-4E4B-BBAC-964E8F2EA39A}"/>
              </a:ext>
            </a:extLst>
          </p:cNvPr>
          <p:cNvSpPr>
            <a:spLocks noGrp="1"/>
          </p:cNvSpPr>
          <p:nvPr>
            <p:ph type="sldNum" sz="quarter" idx="4"/>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0" name="Picture 9" descr="Icon&#10;&#10;Description automatically generated">
            <a:extLst>
              <a:ext uri="{FF2B5EF4-FFF2-40B4-BE49-F238E27FC236}">
                <a16:creationId xmlns:a16="http://schemas.microsoft.com/office/drawing/2014/main" id="{FAAB05E8-EC57-4243-99ED-2BCFD0A58F0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7778" y="5991054"/>
            <a:ext cx="556592" cy="556592"/>
          </a:xfrm>
          <a:prstGeom prst="rect">
            <a:avLst/>
          </a:prstGeom>
        </p:spPr>
      </p:pic>
    </p:spTree>
    <p:extLst>
      <p:ext uri="{BB962C8B-B14F-4D97-AF65-F5344CB8AC3E}">
        <p14:creationId xmlns:p14="http://schemas.microsoft.com/office/powerpoint/2010/main" val="166676478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1" r:id="rId3"/>
    <p:sldLayoutId id="2147483662" r:id="rId4"/>
    <p:sldLayoutId id="2147483670" r:id="rId5"/>
    <p:sldLayoutId id="2147483678" r:id="rId6"/>
    <p:sldLayoutId id="2147483680" r:id="rId7"/>
    <p:sldLayoutId id="2147483686" r:id="rId8"/>
    <p:sldLayoutId id="2147483687" r:id="rId9"/>
  </p:sldLayoutIdLst>
  <p:hf hdr="0" ftr="0" dt="0"/>
  <p:txStyles>
    <p:titleStyle>
      <a:lvl1pPr algn="l" defTabSz="914400" rtl="0" eaLnBrk="1" latinLnBrk="0" hangingPunct="1">
        <a:lnSpc>
          <a:spcPct val="90000"/>
        </a:lnSpc>
        <a:spcBef>
          <a:spcPct val="0"/>
        </a:spcBef>
        <a:buNone/>
        <a:defRPr sz="3400" kern="1200" baseline="0">
          <a:solidFill>
            <a:srgbClr val="008D70"/>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129"/>
            <a:ext cx="7886700" cy="579752"/>
          </a:xfrm>
          <a:prstGeom prst="rect">
            <a:avLst/>
          </a:prstGeom>
        </p:spPr>
        <p:txBody>
          <a:bodyPr vert="horz" lIns="91440" tIns="0" rIns="91440" bIns="0" rtlCol="0" anchor="t">
            <a:noAutofit/>
          </a:bodyPr>
          <a:lstStyle/>
          <a:p>
            <a:r>
              <a:rPr lang="en-US" dirty="0"/>
              <a:t>Click to edit Master title style</a:t>
            </a:r>
          </a:p>
        </p:txBody>
      </p:sp>
      <p:sp>
        <p:nvSpPr>
          <p:cNvPr id="5" name="Rectangle 4">
            <a:extLst>
              <a:ext uri="{FF2B5EF4-FFF2-40B4-BE49-F238E27FC236}">
                <a16:creationId xmlns:a16="http://schemas.microsoft.com/office/drawing/2014/main" id="{FF3BDF66-3334-904E-BF04-3028070B3078}"/>
              </a:ext>
            </a:extLst>
          </p:cNvPr>
          <p:cNvSpPr/>
          <p:nvPr userDrawn="1"/>
        </p:nvSpPr>
        <p:spPr>
          <a:xfrm>
            <a:off x="0" y="0"/>
            <a:ext cx="416560" cy="66548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2EEEDF0-9D64-324B-9231-76CB728E329E}"/>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22ADFFEC-DBB5-4E4B-BBAC-964E8F2EA39A}"/>
              </a:ext>
            </a:extLst>
          </p:cNvPr>
          <p:cNvSpPr>
            <a:spLocks noGrp="1"/>
          </p:cNvSpPr>
          <p:nvPr>
            <p:ph type="sldNum" sz="quarter" idx="4"/>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sp>
        <p:nvSpPr>
          <p:cNvPr id="14" name="Text Placeholder 2">
            <a:extLst>
              <a:ext uri="{FF2B5EF4-FFF2-40B4-BE49-F238E27FC236}">
                <a16:creationId xmlns:a16="http://schemas.microsoft.com/office/drawing/2014/main" id="{EB3FD048-C53D-8346-9983-A9E8FFABB351}"/>
              </a:ext>
            </a:extLst>
          </p:cNvPr>
          <p:cNvSpPr>
            <a:spLocks noGrp="1"/>
          </p:cNvSpPr>
          <p:nvPr>
            <p:ph type="body" idx="1"/>
          </p:nvPr>
        </p:nvSpPr>
        <p:spPr>
          <a:xfrm>
            <a:off x="731520" y="1280160"/>
            <a:ext cx="7886700" cy="5039359"/>
          </a:xfrm>
          <a:prstGeom prst="rect">
            <a:avLst/>
          </a:prstGeom>
        </p:spPr>
        <p:txBody>
          <a:bodyPr vert="horz" lIns="91440" tIns="0" rIns="91440" bIns="0" rtlCol="0">
            <a:noAutofit/>
          </a:bodyPr>
          <a:lstStyle/>
          <a:p>
            <a:pPr lvl="0"/>
            <a:r>
              <a:rPr lang="en-US" dirty="0"/>
              <a:t>Click to edit Master text styles</a:t>
            </a:r>
          </a:p>
          <a:p>
            <a:pPr lvl="1"/>
            <a:r>
              <a:rPr lang="en-US" dirty="0"/>
              <a:t>Bullets level one</a:t>
            </a:r>
          </a:p>
          <a:p>
            <a:pPr lvl="2"/>
            <a:r>
              <a:rPr lang="en-US" dirty="0"/>
              <a:t>Bullets level two</a:t>
            </a:r>
          </a:p>
        </p:txBody>
      </p:sp>
      <p:pic>
        <p:nvPicPr>
          <p:cNvPr id="9" name="Picture 8" descr="Icon&#10;&#10;Description automatically generated">
            <a:extLst>
              <a:ext uri="{FF2B5EF4-FFF2-40B4-BE49-F238E27FC236}">
                <a16:creationId xmlns:a16="http://schemas.microsoft.com/office/drawing/2014/main" id="{B12BDABE-6ABE-2F46-A190-B4C2BF081C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778" y="5991054"/>
            <a:ext cx="556592" cy="556592"/>
          </a:xfrm>
          <a:prstGeom prst="rect">
            <a:avLst/>
          </a:prstGeom>
        </p:spPr>
      </p:pic>
    </p:spTree>
    <p:extLst>
      <p:ext uri="{BB962C8B-B14F-4D97-AF65-F5344CB8AC3E}">
        <p14:creationId xmlns:p14="http://schemas.microsoft.com/office/powerpoint/2010/main" val="2500883071"/>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l" defTabSz="914400" rtl="0" eaLnBrk="1" latinLnBrk="0" hangingPunct="1">
        <a:lnSpc>
          <a:spcPct val="90000"/>
        </a:lnSpc>
        <a:spcBef>
          <a:spcPct val="0"/>
        </a:spcBef>
        <a:buNone/>
        <a:defRPr sz="3400" kern="1200" baseline="0">
          <a:solidFill>
            <a:srgbClr val="008D70"/>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Energy &amp;</a:t>
            </a:r>
            <a:r>
              <a:rPr lang="en-US" b="1" baseline="0" dirty="0"/>
              <a:t> Environmental Services</a:t>
            </a:r>
            <a:endParaRPr lang="en-US" b="1"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26780"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11249A9-71DA-4F9B-956F-B4CCE973395B}" type="slidenum">
              <a:rPr lang="en-US" smtClean="0"/>
              <a:t>‹#›</a:t>
            </a:fld>
            <a:endParaRPr lang="en-US" dirty="0"/>
          </a:p>
        </p:txBody>
      </p:sp>
      <p:sp>
        <p:nvSpPr>
          <p:cNvPr id="5" name="Footer Placeholder 4"/>
          <p:cNvSpPr>
            <a:spLocks noGrp="1"/>
          </p:cNvSpPr>
          <p:nvPr>
            <p:ph type="ftr" sz="quarter" idx="3"/>
          </p:nvPr>
        </p:nvSpPr>
        <p:spPr>
          <a:xfrm>
            <a:off x="457200" y="6400800"/>
            <a:ext cx="6172200" cy="365760"/>
          </a:xfrm>
          <a:prstGeom prst="rect">
            <a:avLst/>
          </a:prstGeom>
        </p:spPr>
        <p:txBody>
          <a:bodyPr vert="horz" lIns="91440" tIns="45720" rIns="91440" bIns="45720" rtlCol="0" anchor="b"/>
          <a:lstStyle>
            <a:lvl1pPr algn="l">
              <a:defRPr sz="1050" i="1">
                <a:solidFill>
                  <a:srgbClr val="002060"/>
                </a:solidFill>
                <a:latin typeface="Arial" panose="020B0604020202020204" pitchFamily="34" charset="0"/>
                <a:cs typeface="Arial" panose="020B0604020202020204" pitchFamily="34" charset="0"/>
              </a:defRPr>
            </a:lvl1pPr>
          </a:lstStyle>
          <a:p>
            <a:r>
              <a:rPr lang="en-US" dirty="0"/>
              <a:t>ISD: "Trusted Partner and Provider of Choice"</a:t>
            </a:r>
          </a:p>
        </p:txBody>
      </p:sp>
      <p:sp>
        <p:nvSpPr>
          <p:cNvPr id="4" name="Date Placeholder 3"/>
          <p:cNvSpPr>
            <a:spLocks noGrp="1"/>
          </p:cNvSpPr>
          <p:nvPr>
            <p:ph type="dt" sz="half" idx="2"/>
          </p:nvPr>
        </p:nvSpPr>
        <p:spPr>
          <a:xfrm>
            <a:off x="6629400" y="6400800"/>
            <a:ext cx="1447800" cy="365760"/>
          </a:xfrm>
          <a:prstGeom prst="rect">
            <a:avLst/>
          </a:prstGeom>
        </p:spPr>
        <p:txBody>
          <a:bodyPr vert="horz" lIns="91440" tIns="45720" rIns="91440" bIns="45720" rtlCol="0" anchor="b"/>
          <a:lstStyle>
            <a:lvl1pPr algn="r">
              <a:defRPr sz="1050">
                <a:solidFill>
                  <a:srgbClr val="002060"/>
                </a:solidFill>
                <a:latin typeface="Arial" panose="020B0604020202020204" pitchFamily="34" charset="0"/>
                <a:cs typeface="Arial" panose="020B0604020202020204" pitchFamily="34" charset="0"/>
              </a:defRPr>
            </a:lvl1pPr>
          </a:lstStyle>
          <a:p>
            <a:fld id="{54FDDBC7-B105-425F-81BD-C28BC924DA8E}" type="datetime1">
              <a:rPr lang="en-US" smtClean="0"/>
              <a:t>11/16/2022</a:t>
            </a:fld>
            <a:endParaRPr lang="en-US" dirty="0"/>
          </a:p>
        </p:txBody>
      </p:sp>
    </p:spTree>
    <p:extLst>
      <p:ext uri="{BB962C8B-B14F-4D97-AF65-F5344CB8AC3E}">
        <p14:creationId xmlns:p14="http://schemas.microsoft.com/office/powerpoint/2010/main" val="28465689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spcBef>
          <a:spcPct val="0"/>
        </a:spcBef>
        <a:buNone/>
        <a:defRPr sz="3600" b="1" kern="1200" cap="none" spc="-100" baseline="0">
          <a:ln>
            <a:noFill/>
          </a:ln>
          <a:solidFill>
            <a:srgbClr val="2F5E20"/>
          </a:solidFill>
          <a:effectLst/>
          <a:latin typeface="Arial" panose="020B0604020202020204" pitchFamily="34" charset="0"/>
          <a:ea typeface="+mj-ea"/>
          <a:cs typeface="Arial" panose="020B060402020202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B53E4-01E7-49B1-863D-56F5051BE30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F47EC3-4D74-4B80-A90F-E048E2670C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8545-6D42-4E32-837A-DA8FE1A5F4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01A044-A7B3-4FD8-8E95-3B303064CCB0}" type="datetimeFigureOut">
              <a:rPr lang="en-US" smtClean="0"/>
              <a:pPr/>
              <a:t>11/16/2022</a:t>
            </a:fld>
            <a:endParaRPr lang="en-US"/>
          </a:p>
        </p:txBody>
      </p:sp>
      <p:sp>
        <p:nvSpPr>
          <p:cNvPr id="5" name="Footer Placeholder 4">
            <a:extLst>
              <a:ext uri="{FF2B5EF4-FFF2-40B4-BE49-F238E27FC236}">
                <a16:creationId xmlns:a16="http://schemas.microsoft.com/office/drawing/2014/main" id="{B6BC9137-8075-427F-BC98-5DF4F0F161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A37FB8-5F0A-44E9-83A2-2B982008EDC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206073-F09D-45BE-90DD-D66CCDE51DE3}" type="slidenum">
              <a:rPr lang="en-US" smtClean="0"/>
              <a:pPr/>
              <a:t>‹#›</a:t>
            </a:fld>
            <a:endParaRPr lang="en-US"/>
          </a:p>
        </p:txBody>
      </p:sp>
    </p:spTree>
    <p:extLst>
      <p:ext uri="{BB962C8B-B14F-4D97-AF65-F5344CB8AC3E}">
        <p14:creationId xmlns:p14="http://schemas.microsoft.com/office/powerpoint/2010/main" val="6094018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39917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Lst>
  <p:txStyles>
    <p:titleStyle>
      <a:lvl1pPr algn="ctr" defTabSz="816398" rtl="0" eaLnBrk="1" latinLnBrk="0" hangingPunct="1">
        <a:spcBef>
          <a:spcPct val="0"/>
        </a:spcBef>
        <a:buNone/>
        <a:defRPr sz="3938" kern="1200">
          <a:solidFill>
            <a:schemeClr val="tx1"/>
          </a:solidFill>
          <a:latin typeface="+mj-lt"/>
          <a:ea typeface="+mj-ea"/>
          <a:cs typeface="+mj-cs"/>
        </a:defRPr>
      </a:lvl1pPr>
    </p:titleStyle>
    <p:bodyStyle>
      <a:lvl1pPr marL="306149" indent="-306149" algn="l" defTabSz="816398" rtl="0" eaLnBrk="1" latinLnBrk="0" hangingPunct="1">
        <a:spcBef>
          <a:spcPct val="20000"/>
        </a:spcBef>
        <a:buFont typeface="Arial" pitchFamily="34" charset="0"/>
        <a:buChar char="•"/>
        <a:defRPr sz="2849" kern="1200">
          <a:solidFill>
            <a:schemeClr val="tx1"/>
          </a:solidFill>
          <a:latin typeface="+mn-lt"/>
          <a:ea typeface="+mn-ea"/>
          <a:cs typeface="+mn-cs"/>
        </a:defRPr>
      </a:lvl1pPr>
      <a:lvl2pPr marL="663323" indent="-255125" algn="l" defTabSz="816398" rtl="0" eaLnBrk="1" latinLnBrk="0" hangingPunct="1">
        <a:spcBef>
          <a:spcPct val="20000"/>
        </a:spcBef>
        <a:buFont typeface="Arial" pitchFamily="34" charset="0"/>
        <a:buChar char="–"/>
        <a:defRPr sz="2512" kern="1200">
          <a:solidFill>
            <a:schemeClr val="tx1"/>
          </a:solidFill>
          <a:latin typeface="+mn-lt"/>
          <a:ea typeface="+mn-ea"/>
          <a:cs typeface="+mn-cs"/>
        </a:defRPr>
      </a:lvl2pPr>
      <a:lvl3pPr marL="1020497" indent="-204100" algn="l" defTabSz="816398" rtl="0" eaLnBrk="1" latinLnBrk="0" hangingPunct="1">
        <a:spcBef>
          <a:spcPct val="20000"/>
        </a:spcBef>
        <a:buFont typeface="Arial" pitchFamily="34" charset="0"/>
        <a:buChar char="•"/>
        <a:defRPr sz="2138" kern="1200">
          <a:solidFill>
            <a:schemeClr val="tx1"/>
          </a:solidFill>
          <a:latin typeface="+mn-lt"/>
          <a:ea typeface="+mn-ea"/>
          <a:cs typeface="+mn-cs"/>
        </a:defRPr>
      </a:lvl3pPr>
      <a:lvl4pPr marL="1428696"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895"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5094"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92"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491"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690" indent="-204100" algn="l" defTabSz="81639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98" rtl="0" eaLnBrk="1" latinLnBrk="0" hangingPunct="1">
        <a:defRPr sz="1613" kern="1200">
          <a:solidFill>
            <a:schemeClr val="tx1"/>
          </a:solidFill>
          <a:latin typeface="+mn-lt"/>
          <a:ea typeface="+mn-ea"/>
          <a:cs typeface="+mn-cs"/>
        </a:defRPr>
      </a:lvl1pPr>
      <a:lvl2pPr marL="408199" algn="l" defTabSz="816398" rtl="0" eaLnBrk="1" latinLnBrk="0" hangingPunct="1">
        <a:defRPr sz="1613" kern="1200">
          <a:solidFill>
            <a:schemeClr val="tx1"/>
          </a:solidFill>
          <a:latin typeface="+mn-lt"/>
          <a:ea typeface="+mn-ea"/>
          <a:cs typeface="+mn-cs"/>
        </a:defRPr>
      </a:lvl2pPr>
      <a:lvl3pPr marL="816398" algn="l" defTabSz="816398" rtl="0" eaLnBrk="1" latinLnBrk="0" hangingPunct="1">
        <a:defRPr sz="1613" kern="1200">
          <a:solidFill>
            <a:schemeClr val="tx1"/>
          </a:solidFill>
          <a:latin typeface="+mn-lt"/>
          <a:ea typeface="+mn-ea"/>
          <a:cs typeface="+mn-cs"/>
        </a:defRPr>
      </a:lvl3pPr>
      <a:lvl4pPr marL="1224596" algn="l" defTabSz="816398" rtl="0" eaLnBrk="1" latinLnBrk="0" hangingPunct="1">
        <a:defRPr sz="1613" kern="1200">
          <a:solidFill>
            <a:schemeClr val="tx1"/>
          </a:solidFill>
          <a:latin typeface="+mn-lt"/>
          <a:ea typeface="+mn-ea"/>
          <a:cs typeface="+mn-cs"/>
        </a:defRPr>
      </a:lvl4pPr>
      <a:lvl5pPr marL="1632796" algn="l" defTabSz="816398" rtl="0" eaLnBrk="1" latinLnBrk="0" hangingPunct="1">
        <a:defRPr sz="1613" kern="1200">
          <a:solidFill>
            <a:schemeClr val="tx1"/>
          </a:solidFill>
          <a:latin typeface="+mn-lt"/>
          <a:ea typeface="+mn-ea"/>
          <a:cs typeface="+mn-cs"/>
        </a:defRPr>
      </a:lvl5pPr>
      <a:lvl6pPr marL="2040995" algn="l" defTabSz="816398" rtl="0" eaLnBrk="1" latinLnBrk="0" hangingPunct="1">
        <a:defRPr sz="1613" kern="1200">
          <a:solidFill>
            <a:schemeClr val="tx1"/>
          </a:solidFill>
          <a:latin typeface="+mn-lt"/>
          <a:ea typeface="+mn-ea"/>
          <a:cs typeface="+mn-cs"/>
        </a:defRPr>
      </a:lvl6pPr>
      <a:lvl7pPr marL="2449193" algn="l" defTabSz="816398" rtl="0" eaLnBrk="1" latinLnBrk="0" hangingPunct="1">
        <a:defRPr sz="1613" kern="1200">
          <a:solidFill>
            <a:schemeClr val="tx1"/>
          </a:solidFill>
          <a:latin typeface="+mn-lt"/>
          <a:ea typeface="+mn-ea"/>
          <a:cs typeface="+mn-cs"/>
        </a:defRPr>
      </a:lvl7pPr>
      <a:lvl8pPr marL="2857391" algn="l" defTabSz="816398" rtl="0" eaLnBrk="1" latinLnBrk="0" hangingPunct="1">
        <a:defRPr sz="1613" kern="1200">
          <a:solidFill>
            <a:schemeClr val="tx1"/>
          </a:solidFill>
          <a:latin typeface="+mn-lt"/>
          <a:ea typeface="+mn-ea"/>
          <a:cs typeface="+mn-cs"/>
        </a:defRPr>
      </a:lvl8pPr>
      <a:lvl9pPr marL="3265590" algn="l" defTabSz="816398" rtl="0" eaLnBrk="1" latinLnBrk="0" hangingPunct="1">
        <a:defRPr sz="16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760"/>
            <a:ext cx="7886700" cy="579752"/>
          </a:xfrm>
          <a:prstGeom prst="rect">
            <a:avLst/>
          </a:prstGeom>
        </p:spPr>
        <p:txBody>
          <a:bodyPr vert="horz" lIns="91440" tIns="0" rIns="91440" bIns="0" rtlCol="0" anchor="t">
            <a:noAutofit/>
          </a:bodyPr>
          <a:lstStyle/>
          <a:p>
            <a:r>
              <a:rPr lang="en-US" dirty="0"/>
              <a:t>Click to edit Master title style</a:t>
            </a:r>
          </a:p>
        </p:txBody>
      </p:sp>
      <p:sp>
        <p:nvSpPr>
          <p:cNvPr id="3" name="Text Placeholder 2"/>
          <p:cNvSpPr>
            <a:spLocks noGrp="1"/>
          </p:cNvSpPr>
          <p:nvPr>
            <p:ph type="body" idx="1"/>
          </p:nvPr>
        </p:nvSpPr>
        <p:spPr>
          <a:xfrm>
            <a:off x="731520" y="1280160"/>
            <a:ext cx="7886700" cy="5039359"/>
          </a:xfrm>
          <a:prstGeom prst="rect">
            <a:avLst/>
          </a:prstGeom>
        </p:spPr>
        <p:txBody>
          <a:bodyPr vert="horz" lIns="91440" tIns="0" rIns="91440" bIns="0" rtlCol="0">
            <a:noAutofit/>
          </a:bodyPr>
          <a:lstStyle/>
          <a:p>
            <a:pPr lvl="0"/>
            <a:r>
              <a:rPr lang="en-US" dirty="0"/>
              <a:t>Click to edit Master text styles</a:t>
            </a:r>
          </a:p>
          <a:p>
            <a:pPr lvl="1"/>
            <a:r>
              <a:rPr lang="en-US" dirty="0"/>
              <a:t>Bullets level one</a:t>
            </a:r>
          </a:p>
          <a:p>
            <a:pPr lvl="2"/>
            <a:r>
              <a:rPr lang="en-US" dirty="0"/>
              <a:t>Bullets level two</a:t>
            </a:r>
          </a:p>
        </p:txBody>
      </p:sp>
      <p:sp>
        <p:nvSpPr>
          <p:cNvPr id="5" name="Rectangle 4">
            <a:extLst>
              <a:ext uri="{FF2B5EF4-FFF2-40B4-BE49-F238E27FC236}">
                <a16:creationId xmlns:a16="http://schemas.microsoft.com/office/drawing/2014/main" id="{FF3BDF66-3334-904E-BF04-3028070B3078}"/>
              </a:ext>
            </a:extLst>
          </p:cNvPr>
          <p:cNvSpPr/>
          <p:nvPr userDrawn="1"/>
        </p:nvSpPr>
        <p:spPr>
          <a:xfrm>
            <a:off x="0" y="0"/>
            <a:ext cx="416560" cy="6654800"/>
          </a:xfrm>
          <a:prstGeom prst="rect">
            <a:avLst/>
          </a:prstGeom>
          <a:solidFill>
            <a:srgbClr val="14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EEEDF0-9D64-324B-9231-76CB728E329E}"/>
              </a:ext>
            </a:extLst>
          </p:cNvPr>
          <p:cNvSpPr/>
          <p:nvPr userDrawn="1"/>
        </p:nvSpPr>
        <p:spPr>
          <a:xfrm>
            <a:off x="0" y="6654800"/>
            <a:ext cx="9144000" cy="203200"/>
          </a:xfrm>
          <a:prstGeom prst="rect">
            <a:avLst/>
          </a:prstGeom>
          <a:solidFill>
            <a:srgbClr val="A4B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22ADFFEC-DBB5-4E4B-BBAC-964E8F2EA39A}"/>
              </a:ext>
            </a:extLst>
          </p:cNvPr>
          <p:cNvSpPr>
            <a:spLocks noGrp="1"/>
          </p:cNvSpPr>
          <p:nvPr>
            <p:ph type="sldNum" sz="quarter" idx="4"/>
          </p:nvPr>
        </p:nvSpPr>
        <p:spPr>
          <a:xfrm>
            <a:off x="7828915" y="6654800"/>
            <a:ext cx="732790" cy="203200"/>
          </a:xfrm>
          <a:prstGeom prst="rect">
            <a:avLst/>
          </a:prstGeom>
        </p:spPr>
        <p:txBody>
          <a:bodyPr lIns="0" tIns="0" rIns="0" bIns="0" anchor="ctr" anchorCtr="0"/>
          <a:lstStyle>
            <a:lvl1pPr algn="r">
              <a:defRPr sz="800" b="1" i="0" baseline="0">
                <a:solidFill>
                  <a:schemeClr val="bg1"/>
                </a:solidFill>
                <a:latin typeface="Arial" panose="020B0604020202020204" pitchFamily="34" charset="0"/>
              </a:defRPr>
            </a:lvl1pPr>
          </a:lstStyle>
          <a:p>
            <a:fld id="{90BDCDF1-6A81-421E-9C2B-2AE105F3E69D}" type="slidenum">
              <a:rPr lang="en-US" smtClean="0"/>
              <a:pPr/>
              <a:t>‹#›</a:t>
            </a:fld>
            <a:endParaRPr lang="en-US" sz="800" dirty="0"/>
          </a:p>
        </p:txBody>
      </p:sp>
      <p:pic>
        <p:nvPicPr>
          <p:cNvPr id="10" name="Picture 9" descr="Icon&#10;&#10;Description automatically generated">
            <a:extLst>
              <a:ext uri="{FF2B5EF4-FFF2-40B4-BE49-F238E27FC236}">
                <a16:creationId xmlns:a16="http://schemas.microsoft.com/office/drawing/2014/main" id="{FAAB05E8-EC57-4243-99ED-2BCFD0A58F0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78" y="5991054"/>
            <a:ext cx="556592" cy="556592"/>
          </a:xfrm>
          <a:prstGeom prst="rect">
            <a:avLst/>
          </a:prstGeom>
        </p:spPr>
      </p:pic>
    </p:spTree>
    <p:extLst>
      <p:ext uri="{BB962C8B-B14F-4D97-AF65-F5344CB8AC3E}">
        <p14:creationId xmlns:p14="http://schemas.microsoft.com/office/powerpoint/2010/main" val="1735618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hdr="0" ftr="0" dt="0"/>
  <p:txStyles>
    <p:titleStyle>
      <a:lvl1pPr algn="l" defTabSz="914400" rtl="0" eaLnBrk="1" latinLnBrk="0" hangingPunct="1">
        <a:lnSpc>
          <a:spcPct val="90000"/>
        </a:lnSpc>
        <a:spcBef>
          <a:spcPct val="0"/>
        </a:spcBef>
        <a:buNone/>
        <a:defRPr sz="3400" kern="1200" baseline="0">
          <a:solidFill>
            <a:srgbClr val="008D70"/>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600"/>
        </a:spcAft>
        <a:buClr>
          <a:srgbClr val="008D70"/>
        </a:buClr>
        <a:buSzTx/>
        <a:buFontTx/>
        <a:buNone/>
        <a:tabLst/>
        <a:defRPr sz="2000" kern="1200" baseline="0">
          <a:solidFill>
            <a:schemeClr val="tx1"/>
          </a:solidFill>
          <a:latin typeface="+mn-lt"/>
          <a:ea typeface="+mn-ea"/>
          <a:cs typeface="+mn-cs"/>
        </a:defRPr>
      </a:lvl1pPr>
      <a:lvl2pPr marL="411480" indent="-228600" algn="l" defTabSz="914400" rtl="0" eaLnBrk="1" latinLnBrk="0" hangingPunct="1">
        <a:lnSpc>
          <a:spcPct val="100000"/>
        </a:lnSpc>
        <a:spcBef>
          <a:spcPts val="0"/>
        </a:spcBef>
        <a:buClr>
          <a:srgbClr val="A4BF60"/>
        </a:buClr>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0"/>
        </a:spcBef>
        <a:buClr>
          <a:srgbClr val="8E43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7977" y="1140942"/>
            <a:ext cx="7543800" cy="1150293"/>
          </a:xfrm>
        </p:spPr>
        <p:txBody>
          <a:bodyPr/>
          <a:lstStyle/>
          <a:p>
            <a:r>
              <a:rPr lang="en-US" sz="3200" dirty="0">
                <a:solidFill>
                  <a:schemeClr val="tx1">
                    <a:lumMod val="50000"/>
                  </a:schemeClr>
                </a:solidFill>
              </a:rPr>
              <a:t>We’ll be starting shortly...</a:t>
            </a:r>
          </a:p>
        </p:txBody>
      </p:sp>
      <p:sp>
        <p:nvSpPr>
          <p:cNvPr id="3" name="Subtitle 2"/>
          <p:cNvSpPr>
            <a:spLocks noGrp="1"/>
          </p:cNvSpPr>
          <p:nvPr>
            <p:ph type="subTitle" idx="1"/>
          </p:nvPr>
        </p:nvSpPr>
        <p:spPr>
          <a:xfrm>
            <a:off x="729048" y="3299253"/>
            <a:ext cx="6781800" cy="1066800"/>
          </a:xfrm>
        </p:spPr>
        <p:txBody>
          <a:bodyPr>
            <a:normAutofit/>
          </a:bodyPr>
          <a:lstStyle/>
          <a:p>
            <a:pPr algn="ctr"/>
            <a:r>
              <a:rPr lang="en-US" b="1" dirty="0"/>
              <a:t>Regional Workforce Alliance</a:t>
            </a:r>
          </a:p>
          <a:p>
            <a:pPr algn="ctr"/>
            <a:r>
              <a:rPr lang="en-US" b="1" dirty="0"/>
              <a:t>Quarter 3</a:t>
            </a:r>
          </a:p>
        </p:txBody>
      </p:sp>
      <p:sp>
        <p:nvSpPr>
          <p:cNvPr id="4" name="Google Shape;100;p20">
            <a:extLst>
              <a:ext uri="{FF2B5EF4-FFF2-40B4-BE49-F238E27FC236}">
                <a16:creationId xmlns:a16="http://schemas.microsoft.com/office/drawing/2014/main" id="{2701B1F1-1806-462B-A203-769E1A2A8617}"/>
              </a:ext>
            </a:extLst>
          </p:cNvPr>
          <p:cNvSpPr txBox="1">
            <a:spLocks/>
          </p:cNvSpPr>
          <p:nvPr/>
        </p:nvSpPr>
        <p:spPr>
          <a:xfrm>
            <a:off x="729048" y="4609069"/>
            <a:ext cx="7053649" cy="2005914"/>
          </a:xfrm>
          <a:prstGeom prst="rect">
            <a:avLst/>
          </a:prstGeom>
          <a:solidFill>
            <a:schemeClr val="tx1">
              <a:lumMod val="50000"/>
            </a:schemeClr>
          </a:solidFill>
          <a:ln>
            <a:noFill/>
          </a:ln>
        </p:spPr>
        <p:txBody>
          <a:bodyPr spcFirstLastPara="1" wrap="square" lIns="91425" tIns="91425" rIns="91425" bIns="91425" anchor="t" anchorCtr="0">
            <a:noAutofit/>
          </a:bodyPr>
          <a:lstStyle>
            <a:lvl1pPr marL="3429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002060"/>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lnSpc>
                <a:spcPct val="90000"/>
              </a:lnSpc>
              <a:spcBef>
                <a:spcPts val="1000"/>
              </a:spcBef>
              <a:buClr>
                <a:schemeClr val="dk1"/>
              </a:buClr>
              <a:buSzPts val="1400"/>
              <a:buFont typeface="Arial"/>
              <a:buNone/>
            </a:pPr>
            <a:r>
              <a:rPr lang="en-US" sz="2000" b="1" u="sng" dirty="0">
                <a:solidFill>
                  <a:srgbClr val="FFFFFF"/>
                </a:solidFill>
                <a:latin typeface="Arial"/>
                <a:ea typeface="Arial"/>
                <a:cs typeface="Arial"/>
                <a:sym typeface="Arial"/>
              </a:rPr>
              <a:t>Note to Participants:</a:t>
            </a:r>
          </a:p>
          <a:p>
            <a:pPr marL="0" indent="0" algn="ctr">
              <a:spcBef>
                <a:spcPts val="2000"/>
              </a:spcBef>
              <a:buClr>
                <a:schemeClr val="dk1"/>
              </a:buClr>
              <a:buSzPts val="1400"/>
              <a:buFont typeface="Arial"/>
              <a:buNone/>
            </a:pPr>
            <a:r>
              <a:rPr lang="en-US" dirty="0">
                <a:solidFill>
                  <a:srgbClr val="FFFFFF"/>
                </a:solidFill>
                <a:latin typeface="Arial"/>
                <a:ea typeface="Arial"/>
                <a:cs typeface="Arial"/>
                <a:sym typeface="Arial"/>
              </a:rPr>
              <a:t>If you experience any difficulty connecting via </a:t>
            </a:r>
            <a:r>
              <a:rPr lang="en-US" dirty="0">
                <a:solidFill>
                  <a:srgbClr val="FFFFFF"/>
                </a:solidFill>
              </a:rPr>
              <a:t>Zoom</a:t>
            </a:r>
            <a:r>
              <a:rPr lang="en-US" dirty="0">
                <a:solidFill>
                  <a:srgbClr val="FFFFFF"/>
                </a:solidFill>
                <a:latin typeface="Arial"/>
                <a:ea typeface="Arial"/>
                <a:cs typeface="Arial"/>
                <a:sym typeface="Arial"/>
              </a:rPr>
              <a:t> at any time during the webinar please contact Wendy Angel at:</a:t>
            </a:r>
          </a:p>
          <a:p>
            <a:pPr marL="0" indent="0" algn="ctr">
              <a:spcBef>
                <a:spcPts val="2000"/>
              </a:spcBef>
              <a:buClr>
                <a:schemeClr val="dk1"/>
              </a:buClr>
              <a:buSzPts val="1400"/>
              <a:buFont typeface="Arial"/>
              <a:buNone/>
            </a:pPr>
            <a:r>
              <a:rPr lang="en-US" dirty="0">
                <a:solidFill>
                  <a:srgbClr val="FFFFFF"/>
                </a:solidFill>
                <a:latin typeface="Arial"/>
                <a:ea typeface="Arial"/>
                <a:cs typeface="Arial"/>
                <a:sym typeface="Arial"/>
              </a:rPr>
              <a:t>wangel@emeraldcities.org</a:t>
            </a:r>
          </a:p>
          <a:p>
            <a:pPr marL="0" indent="0" algn="ctr">
              <a:lnSpc>
                <a:spcPct val="90000"/>
              </a:lnSpc>
              <a:spcBef>
                <a:spcPts val="1000"/>
              </a:spcBef>
              <a:buClr>
                <a:schemeClr val="dk1"/>
              </a:buClr>
              <a:buSzPts val="1400"/>
              <a:buFont typeface="Arial"/>
              <a:buNone/>
            </a:pPr>
            <a:endParaRPr lang="en-US" u="sng" dirty="0">
              <a:solidFill>
                <a:srgbClr val="FFFFFF"/>
              </a:solidFill>
              <a:latin typeface="Arial"/>
              <a:ea typeface="Arial"/>
              <a:cs typeface="Arial"/>
              <a:sym typeface="Arial"/>
            </a:endParaRPr>
          </a:p>
          <a:p>
            <a:pPr marL="0" indent="0" algn="ctr">
              <a:lnSpc>
                <a:spcPct val="90000"/>
              </a:lnSpc>
              <a:spcBef>
                <a:spcPts val="1000"/>
              </a:spcBef>
              <a:buClr>
                <a:schemeClr val="dk1"/>
              </a:buClr>
              <a:buSzPts val="1400"/>
              <a:buFont typeface="Arial"/>
              <a:buNone/>
            </a:pPr>
            <a:endParaRPr lang="en-US" dirty="0">
              <a:solidFill>
                <a:schemeClr val="dk2"/>
              </a:solidFill>
              <a:latin typeface="Avenir"/>
              <a:ea typeface="Avenir"/>
              <a:cs typeface="Avenir"/>
              <a:sym typeface="Avenir"/>
            </a:endParaRPr>
          </a:p>
        </p:txBody>
      </p:sp>
    </p:spTree>
    <p:extLst>
      <p:ext uri="{BB962C8B-B14F-4D97-AF65-F5344CB8AC3E}">
        <p14:creationId xmlns:p14="http://schemas.microsoft.com/office/powerpoint/2010/main" val="396819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0725" y="1295400"/>
            <a:ext cx="8077200" cy="3946212"/>
          </a:xfrm>
        </p:spPr>
        <p:txBody>
          <a:bodyPr>
            <a:normAutofit/>
          </a:bodyPr>
          <a:lstStyle/>
          <a:p>
            <a:pPr marL="0" indent="0" algn="ctr" fontAlgn="base">
              <a:buNone/>
            </a:pPr>
            <a:r>
              <a:rPr lang="en-US" sz="1600" u="sng" dirty="0"/>
              <a:t>Non-profit organization founded in 1976</a:t>
            </a:r>
          </a:p>
          <a:p>
            <a:pPr marL="0" indent="0" algn="ctr">
              <a:buNone/>
              <a:defRPr/>
            </a:pPr>
            <a:r>
              <a:rPr lang="en-US" sz="1400" dirty="0"/>
              <a:t>PACE is a community development organization that annually serves over 40,000 low-income residents of the Los Angeles area by creating economic solutions to meet the challenges of employment, education, housing, the environment, and business development in the Pacific Asian and other diverse communities.</a:t>
            </a:r>
          </a:p>
          <a:p>
            <a:pPr marL="0" indent="0">
              <a:buNone/>
            </a:pPr>
            <a:endParaRPr lang="en-US" dirty="0"/>
          </a:p>
        </p:txBody>
      </p:sp>
      <p:pic>
        <p:nvPicPr>
          <p:cNvPr id="4" name="Picture 2" descr="S:\PACE\pace_logo_horiz_cmyk1 (3).jpg"/>
          <p:cNvPicPr>
            <a:picLocks noChangeAspect="1" noChangeArrowheads="1"/>
          </p:cNvPicPr>
          <p:nvPr/>
        </p:nvPicPr>
        <p:blipFill>
          <a:blip r:embed="rId3" cstate="print"/>
          <a:srcRect/>
          <a:stretch>
            <a:fillRect/>
          </a:stretch>
        </p:blipFill>
        <p:spPr bwMode="auto">
          <a:xfrm>
            <a:off x="3074825" y="228600"/>
            <a:ext cx="3429000" cy="905774"/>
          </a:xfrm>
          <a:prstGeom prst="rect">
            <a:avLst/>
          </a:prstGeom>
          <a:solidFill>
            <a:schemeClr val="accent6">
              <a:lumMod val="40000"/>
              <a:lumOff val="60000"/>
            </a:schemeClr>
          </a:solidFill>
        </p:spPr>
      </p:pic>
      <p:pic>
        <p:nvPicPr>
          <p:cNvPr id="11" name="Picture 10">
            <a:extLst>
              <a:ext uri="{FF2B5EF4-FFF2-40B4-BE49-F238E27FC236}">
                <a16:creationId xmlns:a16="http://schemas.microsoft.com/office/drawing/2014/main" id="{0C9D4D35-E3A7-4F78-9728-0F4973CCE972}"/>
              </a:ext>
            </a:extLst>
          </p:cNvPr>
          <p:cNvPicPr>
            <a:picLocks noChangeAspect="1"/>
          </p:cNvPicPr>
          <p:nvPr/>
        </p:nvPicPr>
        <p:blipFill>
          <a:blip r:embed="rId4"/>
          <a:stretch>
            <a:fillRect/>
          </a:stretch>
        </p:blipFill>
        <p:spPr>
          <a:xfrm>
            <a:off x="1447800" y="2286000"/>
            <a:ext cx="6051309" cy="4495800"/>
          </a:xfrm>
          <a:prstGeom prst="rect">
            <a:avLst/>
          </a:prstGeom>
        </p:spPr>
      </p:pic>
    </p:spTree>
    <p:extLst>
      <p:ext uri="{BB962C8B-B14F-4D97-AF65-F5344CB8AC3E}">
        <p14:creationId xmlns:p14="http://schemas.microsoft.com/office/powerpoint/2010/main" val="300302740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01E67F-89B3-4EE7-936E-118C10885F6E}"/>
              </a:ext>
            </a:extLst>
          </p:cNvPr>
          <p:cNvSpPr txBox="1"/>
          <p:nvPr/>
        </p:nvSpPr>
        <p:spPr>
          <a:xfrm>
            <a:off x="838200" y="1468891"/>
            <a:ext cx="7391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Founded after the Los Angeles’ 1992 civil unrest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PACE Business Development Center is a local, non-profit organization that aims to advance the wealth of our communities. We give individuals the tools to develop sustainable businesses and successfully manage their personal finances. </a:t>
            </a:r>
          </a:p>
        </p:txBody>
      </p:sp>
      <p:sp>
        <p:nvSpPr>
          <p:cNvPr id="11" name="TextBox 10">
            <a:extLst>
              <a:ext uri="{FF2B5EF4-FFF2-40B4-BE49-F238E27FC236}">
                <a16:creationId xmlns:a16="http://schemas.microsoft.com/office/drawing/2014/main" id="{C26647D3-6A9B-42B9-9AB1-4534C97B6956}"/>
              </a:ext>
            </a:extLst>
          </p:cNvPr>
          <p:cNvSpPr txBox="1"/>
          <p:nvPr/>
        </p:nvSpPr>
        <p:spPr>
          <a:xfrm>
            <a:off x="2286495" y="2797759"/>
            <a:ext cx="54023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Programs under PACE Business Development Center:</a:t>
            </a:r>
          </a:p>
        </p:txBody>
      </p:sp>
      <p:sp>
        <p:nvSpPr>
          <p:cNvPr id="12" name="Rectangle 11">
            <a:extLst>
              <a:ext uri="{FF2B5EF4-FFF2-40B4-BE49-F238E27FC236}">
                <a16:creationId xmlns:a16="http://schemas.microsoft.com/office/drawing/2014/main" id="{8CC7BFB8-F1AC-4CC9-8153-99EFFA4EE7D1}"/>
              </a:ext>
            </a:extLst>
          </p:cNvPr>
          <p:cNvSpPr/>
          <p:nvPr/>
        </p:nvSpPr>
        <p:spPr>
          <a:xfrm>
            <a:off x="1524001" y="3425788"/>
            <a:ext cx="6096000" cy="2231380"/>
          </a:xfrm>
          <a:prstGeom prst="rect">
            <a:avLst/>
          </a:prstGeom>
          <a:ln w="6350">
            <a:solidFill>
              <a:schemeClr val="accent2">
                <a:lumMod val="75000"/>
              </a:schemeClr>
            </a:solidFill>
          </a:ln>
        </p:spPr>
        <p:txBody>
          <a:bodyPr wrap="square">
            <a:spAutoFit/>
          </a:bodyPr>
          <a:lstStyle/>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City of Los Angeles </a:t>
            </a:r>
            <a:r>
              <a:rPr kumimoji="0" lang="en-US" sz="1300" b="0" i="0" u="none" strike="noStrike" kern="1200" cap="none" spc="0" normalizeH="0" baseline="0" noProof="0" dirty="0" err="1">
                <a:ln>
                  <a:noFill/>
                </a:ln>
                <a:solidFill>
                  <a:prstClr val="black"/>
                </a:solidFill>
                <a:effectLst/>
                <a:uLnTx/>
                <a:uFillTx/>
                <a:latin typeface="Calibri" panose="020F0502020204030204"/>
                <a:ea typeface="+mn-ea"/>
                <a:cs typeface="+mn-cs"/>
              </a:rPr>
              <a:t>BusinessSource</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Center for the Central West &amp; Mid-City Region</a:t>
            </a:r>
          </a:p>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Designated SBA Women's Business Center (WBC)</a:t>
            </a:r>
          </a:p>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Certified U.S. Treasury Community Development Financial Institution (CDFI)</a:t>
            </a:r>
          </a:p>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U.S. Small Business Administration (SBA) Microloan Intermediary</a:t>
            </a:r>
          </a:p>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Minority Business Development Agency (MBDA)</a:t>
            </a:r>
          </a:p>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Office of Refugee Resettlement – Microenterprise Development (ORR - MED)</a:t>
            </a:r>
          </a:p>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err="1">
                <a:ln>
                  <a:noFill/>
                </a:ln>
                <a:solidFill>
                  <a:prstClr val="black"/>
                </a:solidFill>
                <a:effectLst/>
                <a:uLnTx/>
                <a:uFillTx/>
                <a:latin typeface="Calibri" panose="020F0502020204030204"/>
                <a:ea typeface="+mn-ea"/>
                <a:cs typeface="+mn-cs"/>
              </a:rPr>
              <a:t>GoBiz</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6576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National CAPACD</a:t>
            </a:r>
          </a:p>
        </p:txBody>
      </p:sp>
      <p:pic>
        <p:nvPicPr>
          <p:cNvPr id="14" name="Picture 13">
            <a:extLst>
              <a:ext uri="{FF2B5EF4-FFF2-40B4-BE49-F238E27FC236}">
                <a16:creationId xmlns:a16="http://schemas.microsoft.com/office/drawing/2014/main" id="{7B34FED3-4D4A-40E4-9E99-3D0E6A85EC2D}"/>
              </a:ext>
            </a:extLst>
          </p:cNvPr>
          <p:cNvPicPr>
            <a:picLocks noChangeAspect="1"/>
          </p:cNvPicPr>
          <p:nvPr/>
        </p:nvPicPr>
        <p:blipFill>
          <a:blip r:embed="rId2"/>
          <a:stretch>
            <a:fillRect/>
          </a:stretch>
        </p:blipFill>
        <p:spPr>
          <a:xfrm>
            <a:off x="585660" y="3268789"/>
            <a:ext cx="653550" cy="821354"/>
          </a:xfrm>
          <a:prstGeom prst="rect">
            <a:avLst/>
          </a:prstGeom>
        </p:spPr>
      </p:pic>
      <p:pic>
        <p:nvPicPr>
          <p:cNvPr id="15" name="Picture 14">
            <a:extLst>
              <a:ext uri="{FF2B5EF4-FFF2-40B4-BE49-F238E27FC236}">
                <a16:creationId xmlns:a16="http://schemas.microsoft.com/office/drawing/2014/main" id="{FEB1110F-1A25-45CD-9E6F-D465116557A3}"/>
              </a:ext>
            </a:extLst>
          </p:cNvPr>
          <p:cNvPicPr>
            <a:picLocks noChangeAspect="1"/>
          </p:cNvPicPr>
          <p:nvPr/>
        </p:nvPicPr>
        <p:blipFill>
          <a:blip r:embed="rId3"/>
          <a:stretch>
            <a:fillRect/>
          </a:stretch>
        </p:blipFill>
        <p:spPr>
          <a:xfrm>
            <a:off x="2133600" y="5867400"/>
            <a:ext cx="1981201" cy="658556"/>
          </a:xfrm>
          <a:prstGeom prst="rect">
            <a:avLst/>
          </a:prstGeom>
        </p:spPr>
      </p:pic>
      <p:pic>
        <p:nvPicPr>
          <p:cNvPr id="16" name="Picture 15">
            <a:extLst>
              <a:ext uri="{FF2B5EF4-FFF2-40B4-BE49-F238E27FC236}">
                <a16:creationId xmlns:a16="http://schemas.microsoft.com/office/drawing/2014/main" id="{161D335E-5C4B-496D-AD36-473DAE1EF6DF}"/>
              </a:ext>
            </a:extLst>
          </p:cNvPr>
          <p:cNvPicPr>
            <a:picLocks noChangeAspect="1"/>
          </p:cNvPicPr>
          <p:nvPr/>
        </p:nvPicPr>
        <p:blipFill>
          <a:blip r:embed="rId4"/>
          <a:stretch>
            <a:fillRect/>
          </a:stretch>
        </p:blipFill>
        <p:spPr>
          <a:xfrm>
            <a:off x="4572000" y="5939391"/>
            <a:ext cx="1717632" cy="553669"/>
          </a:xfrm>
          <a:prstGeom prst="rect">
            <a:avLst/>
          </a:prstGeom>
        </p:spPr>
      </p:pic>
      <p:pic>
        <p:nvPicPr>
          <p:cNvPr id="17" name="Picture 16">
            <a:extLst>
              <a:ext uri="{FF2B5EF4-FFF2-40B4-BE49-F238E27FC236}">
                <a16:creationId xmlns:a16="http://schemas.microsoft.com/office/drawing/2014/main" id="{8654A8DE-06E2-42C2-B253-A99F3CD5624B}"/>
              </a:ext>
            </a:extLst>
          </p:cNvPr>
          <p:cNvPicPr>
            <a:picLocks noChangeAspect="1"/>
          </p:cNvPicPr>
          <p:nvPr/>
        </p:nvPicPr>
        <p:blipFill>
          <a:blip r:embed="rId5"/>
          <a:stretch>
            <a:fillRect/>
          </a:stretch>
        </p:blipFill>
        <p:spPr>
          <a:xfrm>
            <a:off x="7848600" y="3311444"/>
            <a:ext cx="830963" cy="830963"/>
          </a:xfrm>
          <a:prstGeom prst="rect">
            <a:avLst/>
          </a:prstGeom>
        </p:spPr>
      </p:pic>
      <p:pic>
        <p:nvPicPr>
          <p:cNvPr id="18" name="Picture 17">
            <a:extLst>
              <a:ext uri="{FF2B5EF4-FFF2-40B4-BE49-F238E27FC236}">
                <a16:creationId xmlns:a16="http://schemas.microsoft.com/office/drawing/2014/main" id="{6E8A7241-DEAA-4548-9B92-F6D82AE6AD9E}"/>
              </a:ext>
            </a:extLst>
          </p:cNvPr>
          <p:cNvPicPr>
            <a:picLocks noChangeAspect="1"/>
          </p:cNvPicPr>
          <p:nvPr/>
        </p:nvPicPr>
        <p:blipFill>
          <a:blip r:embed="rId6"/>
          <a:stretch>
            <a:fillRect/>
          </a:stretch>
        </p:blipFill>
        <p:spPr>
          <a:xfrm>
            <a:off x="6835990" y="5962918"/>
            <a:ext cx="1658510" cy="369332"/>
          </a:xfrm>
          <a:prstGeom prst="rect">
            <a:avLst/>
          </a:prstGeom>
        </p:spPr>
      </p:pic>
      <p:pic>
        <p:nvPicPr>
          <p:cNvPr id="19" name="Picture 18">
            <a:extLst>
              <a:ext uri="{FF2B5EF4-FFF2-40B4-BE49-F238E27FC236}">
                <a16:creationId xmlns:a16="http://schemas.microsoft.com/office/drawing/2014/main" id="{AD1DC05E-D2AD-4107-B978-F3ACF15FD53F}"/>
              </a:ext>
            </a:extLst>
          </p:cNvPr>
          <p:cNvPicPr>
            <a:picLocks noChangeAspect="1"/>
          </p:cNvPicPr>
          <p:nvPr/>
        </p:nvPicPr>
        <p:blipFill>
          <a:blip r:embed="rId7"/>
          <a:stretch>
            <a:fillRect/>
          </a:stretch>
        </p:blipFill>
        <p:spPr>
          <a:xfrm>
            <a:off x="290213" y="5511066"/>
            <a:ext cx="1201667" cy="965934"/>
          </a:xfrm>
          <a:prstGeom prst="rect">
            <a:avLst/>
          </a:prstGeom>
        </p:spPr>
      </p:pic>
      <p:pic>
        <p:nvPicPr>
          <p:cNvPr id="20" name="Picture 19">
            <a:extLst>
              <a:ext uri="{FF2B5EF4-FFF2-40B4-BE49-F238E27FC236}">
                <a16:creationId xmlns:a16="http://schemas.microsoft.com/office/drawing/2014/main" id="{117C26FD-5EE2-44EB-BB0C-50E001ED2143}"/>
              </a:ext>
            </a:extLst>
          </p:cNvPr>
          <p:cNvPicPr>
            <a:picLocks noChangeAspect="1"/>
          </p:cNvPicPr>
          <p:nvPr/>
        </p:nvPicPr>
        <p:blipFill>
          <a:blip r:embed="rId8"/>
          <a:stretch>
            <a:fillRect/>
          </a:stretch>
        </p:blipFill>
        <p:spPr>
          <a:xfrm>
            <a:off x="468502" y="4502297"/>
            <a:ext cx="821354" cy="821354"/>
          </a:xfrm>
          <a:prstGeom prst="rect">
            <a:avLst/>
          </a:prstGeom>
        </p:spPr>
      </p:pic>
      <p:pic>
        <p:nvPicPr>
          <p:cNvPr id="22" name="Picture 21">
            <a:extLst>
              <a:ext uri="{FF2B5EF4-FFF2-40B4-BE49-F238E27FC236}">
                <a16:creationId xmlns:a16="http://schemas.microsoft.com/office/drawing/2014/main" id="{E8DD3236-390D-42D6-B530-61EE7B94DC5E}"/>
              </a:ext>
            </a:extLst>
          </p:cNvPr>
          <p:cNvPicPr>
            <a:picLocks noChangeAspect="1"/>
          </p:cNvPicPr>
          <p:nvPr/>
        </p:nvPicPr>
        <p:blipFill>
          <a:blip r:embed="rId9"/>
          <a:stretch>
            <a:fillRect/>
          </a:stretch>
        </p:blipFill>
        <p:spPr>
          <a:xfrm>
            <a:off x="7788084" y="4502297"/>
            <a:ext cx="990388" cy="990388"/>
          </a:xfrm>
          <a:prstGeom prst="rect">
            <a:avLst/>
          </a:prstGeom>
        </p:spPr>
      </p:pic>
      <p:pic>
        <p:nvPicPr>
          <p:cNvPr id="23" name="Picture 22">
            <a:extLst>
              <a:ext uri="{FF2B5EF4-FFF2-40B4-BE49-F238E27FC236}">
                <a16:creationId xmlns:a16="http://schemas.microsoft.com/office/drawing/2014/main" id="{A1C83E3C-4967-47F8-83CE-24C213EE7608}"/>
              </a:ext>
            </a:extLst>
          </p:cNvPr>
          <p:cNvPicPr>
            <a:picLocks noChangeAspect="1"/>
          </p:cNvPicPr>
          <p:nvPr/>
        </p:nvPicPr>
        <p:blipFill>
          <a:blip r:embed="rId10"/>
          <a:stretch>
            <a:fillRect/>
          </a:stretch>
        </p:blipFill>
        <p:spPr>
          <a:xfrm>
            <a:off x="3262490" y="258112"/>
            <a:ext cx="2152650" cy="952500"/>
          </a:xfrm>
          <a:prstGeom prst="rect">
            <a:avLst/>
          </a:prstGeom>
        </p:spPr>
      </p:pic>
    </p:spTree>
    <p:extLst>
      <p:ext uri="{BB962C8B-B14F-4D97-AF65-F5344CB8AC3E}">
        <p14:creationId xmlns:p14="http://schemas.microsoft.com/office/powerpoint/2010/main" val="405824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A0D082-160A-4217-A061-0216D5186F76}"/>
              </a:ext>
            </a:extLst>
          </p:cNvPr>
          <p:cNvSpPr txBox="1"/>
          <p:nvPr/>
        </p:nvSpPr>
        <p:spPr>
          <a:xfrm>
            <a:off x="448449" y="6172200"/>
            <a:ext cx="81793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PACE 1055 Wilshire Blvd, Suite 900 B, Los Angeles, CA 90017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Tel: (213) 353-9400 Fax: (213) 353-4665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www:pacela.org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www:pacelabdc.org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0B57FE4-32D3-4228-8109-A85EE3153BFD}"/>
              </a:ext>
            </a:extLst>
          </p:cNvPr>
          <p:cNvPicPr>
            <a:picLocks noChangeAspect="1"/>
          </p:cNvPicPr>
          <p:nvPr/>
        </p:nvPicPr>
        <p:blipFill>
          <a:blip r:embed="rId2"/>
          <a:stretch>
            <a:fillRect/>
          </a:stretch>
        </p:blipFill>
        <p:spPr>
          <a:xfrm>
            <a:off x="0" y="457200"/>
            <a:ext cx="9144000" cy="5457133"/>
          </a:xfrm>
          <a:prstGeom prst="rect">
            <a:avLst/>
          </a:prstGeom>
        </p:spPr>
      </p:pic>
    </p:spTree>
    <p:extLst>
      <p:ext uri="{BB962C8B-B14F-4D97-AF65-F5344CB8AC3E}">
        <p14:creationId xmlns:p14="http://schemas.microsoft.com/office/powerpoint/2010/main" val="102902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6269098"/>
            <a:ext cx="57912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1055 Wilshire Blvd. Suite 900B, Los Angeles, CA 90017</a:t>
            </a:r>
          </a:p>
        </p:txBody>
      </p:sp>
      <p:sp>
        <p:nvSpPr>
          <p:cNvPr id="4" name="TextBox 3"/>
          <p:cNvSpPr txBox="1"/>
          <p:nvPr/>
        </p:nvSpPr>
        <p:spPr>
          <a:xfrm>
            <a:off x="1828800" y="2834142"/>
            <a:ext cx="5257800"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Presented by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Wai Ling Chin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Business Counselor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PACE Business Development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Direct line: (213) 989-3169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Email: wchin@pacela.org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08767E9-E122-423C-9CB4-ACE90BBF30D8}"/>
              </a:ext>
            </a:extLst>
          </p:cNvPr>
          <p:cNvPicPr>
            <a:picLocks noChangeAspect="1"/>
          </p:cNvPicPr>
          <p:nvPr/>
        </p:nvPicPr>
        <p:blipFill>
          <a:blip r:embed="rId3"/>
          <a:stretch>
            <a:fillRect/>
          </a:stretch>
        </p:blipFill>
        <p:spPr>
          <a:xfrm>
            <a:off x="457200" y="6167137"/>
            <a:ext cx="2020973" cy="511697"/>
          </a:xfrm>
          <a:prstGeom prst="rect">
            <a:avLst/>
          </a:prstGeom>
        </p:spPr>
      </p:pic>
      <p:pic>
        <p:nvPicPr>
          <p:cNvPr id="10" name="Picture 9">
            <a:extLst>
              <a:ext uri="{FF2B5EF4-FFF2-40B4-BE49-F238E27FC236}">
                <a16:creationId xmlns:a16="http://schemas.microsoft.com/office/drawing/2014/main" id="{77FA3BBA-543A-433F-A88D-43B84FEB92AD}"/>
              </a:ext>
            </a:extLst>
          </p:cNvPr>
          <p:cNvPicPr>
            <a:picLocks noChangeAspect="1"/>
          </p:cNvPicPr>
          <p:nvPr/>
        </p:nvPicPr>
        <p:blipFill>
          <a:blip r:embed="rId4"/>
          <a:stretch>
            <a:fillRect/>
          </a:stretch>
        </p:blipFill>
        <p:spPr>
          <a:xfrm>
            <a:off x="533400" y="1555740"/>
            <a:ext cx="8315665" cy="426757"/>
          </a:xfrm>
          <a:prstGeom prst="rect">
            <a:avLst/>
          </a:prstGeom>
        </p:spPr>
      </p:pic>
      <p:sp>
        <p:nvSpPr>
          <p:cNvPr id="2" name="Rectangle 1">
            <a:extLst>
              <a:ext uri="{FF2B5EF4-FFF2-40B4-BE49-F238E27FC236}">
                <a16:creationId xmlns:a16="http://schemas.microsoft.com/office/drawing/2014/main" id="{D55C32DB-4591-4635-BC3B-BC7C9A455428}"/>
              </a:ext>
            </a:extLst>
          </p:cNvPr>
          <p:cNvSpPr/>
          <p:nvPr/>
        </p:nvSpPr>
        <p:spPr>
          <a:xfrm>
            <a:off x="914400" y="498233"/>
            <a:ext cx="7467600" cy="1200329"/>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Virtual Regional Workforce Alliance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November 16, 2022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DC69FB9-777A-0147-A09E-DE33A8B7A37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 r="19"/>
          <a:stretch/>
        </p:blipFill>
        <p:spPr>
          <a:xfrm>
            <a:off x="-1146" y="857250"/>
            <a:ext cx="9145145" cy="5143501"/>
          </a:xfrm>
        </p:spPr>
      </p:pic>
      <p:pic>
        <p:nvPicPr>
          <p:cNvPr id="7" name="Picture 6">
            <a:extLst>
              <a:ext uri="{FF2B5EF4-FFF2-40B4-BE49-F238E27FC236}">
                <a16:creationId xmlns:a16="http://schemas.microsoft.com/office/drawing/2014/main" id="{283E92EB-803A-934E-8DDB-6D5979608A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82480" y="5241065"/>
            <a:ext cx="1685925" cy="333375"/>
          </a:xfrm>
          <a:prstGeom prst="rect">
            <a:avLst/>
          </a:prstGeom>
        </p:spPr>
      </p:pic>
      <p:sp>
        <p:nvSpPr>
          <p:cNvPr id="17" name="Rectangle 8">
            <a:extLst>
              <a:ext uri="{FF2B5EF4-FFF2-40B4-BE49-F238E27FC236}">
                <a16:creationId xmlns:a16="http://schemas.microsoft.com/office/drawing/2014/main" id="{F7BFD6B7-C8D6-3A45-892B-F466DCD8B8B0}"/>
              </a:ext>
            </a:extLst>
          </p:cNvPr>
          <p:cNvSpPr>
            <a:spLocks noChangeArrowheads="1"/>
          </p:cNvSpPr>
          <p:nvPr/>
        </p:nvSpPr>
        <p:spPr bwMode="auto">
          <a:xfrm flipV="1">
            <a:off x="0" y="5751607"/>
            <a:ext cx="8686265" cy="249143"/>
          </a:xfrm>
          <a:prstGeom prst="rect">
            <a:avLst/>
          </a:prstGeom>
          <a:solidFill>
            <a:srgbClr val="8EB74F"/>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DM Sans" pitchFamily="2" charset="77"/>
            </a:endParaRPr>
          </a:p>
        </p:txBody>
      </p:sp>
      <p:sp>
        <p:nvSpPr>
          <p:cNvPr id="18" name="TextBox 17">
            <a:extLst>
              <a:ext uri="{FF2B5EF4-FFF2-40B4-BE49-F238E27FC236}">
                <a16:creationId xmlns:a16="http://schemas.microsoft.com/office/drawing/2014/main" id="{6E30502B-1A9D-4A4D-B438-42BBD3586645}"/>
              </a:ext>
            </a:extLst>
          </p:cNvPr>
          <p:cNvSpPr txBox="1"/>
          <p:nvPr/>
        </p:nvSpPr>
        <p:spPr>
          <a:xfrm>
            <a:off x="3200580" y="5751608"/>
            <a:ext cx="5485685" cy="266070"/>
          </a:xfrm>
          <a:prstGeom prst="rect">
            <a:avLst/>
          </a:prstGeom>
          <a:noFill/>
        </p:spPr>
        <p:txBody>
          <a:bodyPr wrap="square" lIns="0" tIns="0" rIns="137142" bIns="0" rtlCol="0" anchor="ctr" anchorCtr="0">
            <a:noAutofit/>
          </a:bodyPr>
          <a:lstStyle/>
          <a:p>
            <a:pPr algn="r" defTabSz="816479"/>
            <a:r>
              <a:rPr lang="en-US" sz="900" dirty="0">
                <a:solidFill>
                  <a:prstClr val="white"/>
                </a:solidFill>
                <a:latin typeface="DM Sans" pitchFamily="2" charset="77"/>
                <a:ea typeface="Roboto Medium" panose="02000000000000000000" pitchFamily="2" charset="0"/>
              </a:rPr>
              <a:t>SoCalREN Workforce Education &amp; Training Program</a:t>
            </a:r>
          </a:p>
        </p:txBody>
      </p:sp>
      <p:pic>
        <p:nvPicPr>
          <p:cNvPr id="2" name="Picture 1">
            <a:extLst>
              <a:ext uri="{FF2B5EF4-FFF2-40B4-BE49-F238E27FC236}">
                <a16:creationId xmlns:a16="http://schemas.microsoft.com/office/drawing/2014/main" id="{27137F54-1245-51ED-6E44-75B18D9599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8650" y="1243495"/>
            <a:ext cx="4232831" cy="41642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24" y="821610"/>
            <a:ext cx="9143953" cy="5179141"/>
          </a:xfrm>
          <a:prstGeom prst="rect">
            <a:avLst/>
          </a:prstGeom>
          <a:solidFill>
            <a:srgbClr val="15435C"/>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DM Sans" pitchFamily="2" charset="77"/>
            </a:endParaRPr>
          </a:p>
        </p:txBody>
      </p:sp>
      <p:sp>
        <p:nvSpPr>
          <p:cNvPr id="198" name="Rectangle 8"/>
          <p:cNvSpPr>
            <a:spLocks noChangeArrowheads="1"/>
          </p:cNvSpPr>
          <p:nvPr/>
        </p:nvSpPr>
        <p:spPr bwMode="auto">
          <a:xfrm>
            <a:off x="486307" y="2023111"/>
            <a:ext cx="3114143" cy="321544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lnSpc>
                <a:spcPct val="150000"/>
              </a:lnSpc>
            </a:pPr>
            <a:r>
              <a:rPr lang="en-US" sz="1650" dirty="0">
                <a:solidFill>
                  <a:srgbClr val="FFFFFF"/>
                </a:solidFill>
                <a:latin typeface="DM Sans" pitchFamily="2" charset="77"/>
                <a:cs typeface="Arial" pitchFamily="34" charset="0"/>
              </a:rPr>
              <a:t>A day event in LA for students to learn about different career pathways in Sustainability and Energy Efficiency they may not be introduced to otherwise.</a:t>
            </a:r>
          </a:p>
        </p:txBody>
      </p:sp>
      <p:sp>
        <p:nvSpPr>
          <p:cNvPr id="204" name="Line 49"/>
          <p:cNvSpPr>
            <a:spLocks noChangeShapeType="1"/>
          </p:cNvSpPr>
          <p:nvPr/>
        </p:nvSpPr>
        <p:spPr bwMode="auto">
          <a:xfrm>
            <a:off x="4400572" y="2149370"/>
            <a:ext cx="4743404" cy="0"/>
          </a:xfrm>
          <a:prstGeom prst="line">
            <a:avLst/>
          </a:prstGeom>
          <a:noFill/>
          <a:ln w="19050" cap="flat">
            <a:solidFill>
              <a:srgbClr val="FFFFFF"/>
            </a:solidFill>
            <a:prstDash val="solid"/>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DM Sans" pitchFamily="2" charset="77"/>
            </a:endParaRPr>
          </a:p>
        </p:txBody>
      </p:sp>
      <p:sp>
        <p:nvSpPr>
          <p:cNvPr id="206" name="Rectangle 8"/>
          <p:cNvSpPr>
            <a:spLocks noChangeArrowheads="1"/>
          </p:cNvSpPr>
          <p:nvPr/>
        </p:nvSpPr>
        <p:spPr bwMode="auto">
          <a:xfrm>
            <a:off x="4400574" y="2149371"/>
            <a:ext cx="4400527" cy="3451330"/>
          </a:xfrm>
          <a:prstGeom prst="rect">
            <a:avLst/>
          </a:prstGeom>
          <a:noFill/>
          <a:ln w="9525">
            <a:noFill/>
            <a:miter lim="800000"/>
            <a:headEnd/>
            <a:tailEnd/>
          </a:ln>
        </p:spPr>
        <p:txBody>
          <a:bodyPr vert="horz" wrap="square" lIns="0" tIns="137160" rIns="0" bIns="0" numCol="1" anchor="t" anchorCtr="0" compatLnSpc="1">
            <a:prstTxWarp prst="textNoShape">
              <a:avLst/>
            </a:prstTxWarp>
            <a:noAutofit/>
          </a:bodyPr>
          <a:lstStyle/>
          <a:p>
            <a:pPr defTabSz="342866" fontAlgn="base">
              <a:lnSpc>
                <a:spcPts val="1350"/>
              </a:lnSpc>
              <a:spcBef>
                <a:spcPct val="0"/>
              </a:spcBef>
              <a:spcAft>
                <a:spcPts val="900"/>
              </a:spcAft>
            </a:pPr>
            <a:r>
              <a:rPr lang="en-US" sz="1200" b="1" dirty="0">
                <a:solidFill>
                  <a:srgbClr val="B9CE90"/>
                </a:solidFill>
                <a:latin typeface="DM Sans" pitchFamily="2" charset="77"/>
                <a:ea typeface="Roboto" pitchFamily="2" charset="0"/>
                <a:cs typeface="Arial" pitchFamily="34" charset="0"/>
              </a:rPr>
              <a:t>Event Goals</a:t>
            </a:r>
          </a:p>
          <a:p>
            <a:pPr marL="128575" indent="-128575" defTabSz="816479">
              <a:spcAft>
                <a:spcPts val="900"/>
              </a:spcAft>
              <a:buClr>
                <a:srgbClr val="B9CE90"/>
              </a:buClr>
              <a:buFont typeface="Arial" panose="020B0604020202020204" pitchFamily="34" charset="0"/>
              <a:buChar char="•"/>
            </a:pPr>
            <a:r>
              <a:rPr lang="en-US" sz="1200" dirty="0">
                <a:solidFill>
                  <a:prstClr val="white"/>
                </a:solidFill>
                <a:latin typeface="DM Sans" pitchFamily="2" charset="77"/>
                <a:ea typeface="Roboto" pitchFamily="2" charset="0"/>
                <a:cs typeface="Levenim MT" pitchFamily="2" charset="-79"/>
              </a:rPr>
              <a:t>Introduce and expose students to a variety of careers in sustainability and energy efficiency by hosting a day of activities and speakers </a:t>
            </a:r>
          </a:p>
          <a:p>
            <a:pPr marL="128575" indent="-128575" defTabSz="816479">
              <a:spcAft>
                <a:spcPts val="900"/>
              </a:spcAft>
              <a:buClr>
                <a:srgbClr val="B9CE90"/>
              </a:buClr>
              <a:buFont typeface="Arial" panose="020B0604020202020204" pitchFamily="34" charset="0"/>
              <a:buChar char="•"/>
            </a:pPr>
            <a:r>
              <a:rPr lang="en-US" sz="1200" dirty="0">
                <a:solidFill>
                  <a:prstClr val="white"/>
                </a:solidFill>
                <a:latin typeface="DM Sans" pitchFamily="2" charset="77"/>
                <a:ea typeface="Roboto" pitchFamily="2" charset="0"/>
                <a:cs typeface="Levenim MT" pitchFamily="2" charset="-79"/>
              </a:rPr>
              <a:t>Reach 3,000–5,000 students from 130–150 classrooms </a:t>
            </a:r>
          </a:p>
          <a:p>
            <a:pPr defTabSz="342866" fontAlgn="base">
              <a:spcBef>
                <a:spcPct val="0"/>
              </a:spcBef>
              <a:spcAft>
                <a:spcPct val="0"/>
              </a:spcAft>
            </a:pPr>
            <a:endParaRPr lang="en-US" sz="900" dirty="0">
              <a:solidFill>
                <a:srgbClr val="FFFFFF"/>
              </a:solidFill>
              <a:latin typeface="DM Sans" pitchFamily="2" charset="77"/>
              <a:ea typeface="Roboto" pitchFamily="2" charset="0"/>
              <a:cs typeface="Arial" pitchFamily="34" charset="0"/>
            </a:endParaRPr>
          </a:p>
          <a:p>
            <a:pPr defTabSz="342866" fontAlgn="base">
              <a:lnSpc>
                <a:spcPts val="1350"/>
              </a:lnSpc>
              <a:spcBef>
                <a:spcPct val="0"/>
              </a:spcBef>
              <a:spcAft>
                <a:spcPts val="900"/>
              </a:spcAft>
            </a:pPr>
            <a:r>
              <a:rPr lang="en-US" sz="1200" b="1" dirty="0">
                <a:solidFill>
                  <a:srgbClr val="B9CE90"/>
                </a:solidFill>
                <a:latin typeface="DM Sans" pitchFamily="2" charset="77"/>
                <a:ea typeface="Roboto" pitchFamily="2" charset="0"/>
                <a:cs typeface="Arial" pitchFamily="34" charset="0"/>
              </a:rPr>
              <a:t>Target Audience</a:t>
            </a:r>
          </a:p>
          <a:p>
            <a:pPr marL="128575" indent="-128575" defTabSz="816479">
              <a:spcAft>
                <a:spcPts val="900"/>
              </a:spcAft>
              <a:buClr>
                <a:srgbClr val="B9CE90"/>
              </a:buClr>
              <a:buFont typeface="Arial" panose="020B0604020202020204" pitchFamily="34" charset="0"/>
              <a:buChar char="•"/>
            </a:pPr>
            <a:r>
              <a:rPr lang="en-US" sz="1200" dirty="0">
                <a:solidFill>
                  <a:prstClr val="white"/>
                </a:solidFill>
                <a:latin typeface="DM Sans" pitchFamily="2" charset="77"/>
                <a:ea typeface="Roboto" pitchFamily="2" charset="0"/>
                <a:cs typeface="Levenim MT" pitchFamily="2" charset="-79"/>
              </a:rPr>
              <a:t>Middle school students </a:t>
            </a:r>
            <a:br>
              <a:rPr lang="en-US" sz="1200" dirty="0">
                <a:solidFill>
                  <a:prstClr val="white"/>
                </a:solidFill>
                <a:latin typeface="DM Sans" pitchFamily="2" charset="77"/>
                <a:ea typeface="Roboto" pitchFamily="2" charset="0"/>
                <a:cs typeface="Levenim MT" pitchFamily="2" charset="-79"/>
              </a:rPr>
            </a:br>
            <a:r>
              <a:rPr lang="en-US" sz="1200" dirty="0">
                <a:solidFill>
                  <a:prstClr val="white"/>
                </a:solidFill>
                <a:latin typeface="DM Sans" pitchFamily="2" charset="77"/>
                <a:ea typeface="Roboto" pitchFamily="2" charset="0"/>
                <a:cs typeface="Levenim MT" pitchFamily="2" charset="-79"/>
              </a:rPr>
              <a:t>(7</a:t>
            </a:r>
            <a:r>
              <a:rPr lang="en-US" sz="1200" baseline="30000" dirty="0">
                <a:solidFill>
                  <a:prstClr val="white"/>
                </a:solidFill>
                <a:latin typeface="DM Sans" pitchFamily="2" charset="77"/>
                <a:ea typeface="Roboto" pitchFamily="2" charset="0"/>
                <a:cs typeface="Levenim MT" pitchFamily="2" charset="-79"/>
              </a:rPr>
              <a:t>th</a:t>
            </a:r>
            <a:r>
              <a:rPr lang="en-US" sz="1200" dirty="0">
                <a:solidFill>
                  <a:prstClr val="white"/>
                </a:solidFill>
                <a:latin typeface="DM Sans" pitchFamily="2" charset="77"/>
                <a:ea typeface="Roboto" pitchFamily="2" charset="0"/>
                <a:cs typeface="Levenim MT" pitchFamily="2" charset="-79"/>
              </a:rPr>
              <a:t>–8</a:t>
            </a:r>
            <a:r>
              <a:rPr lang="en-US" sz="1200" baseline="30000" dirty="0">
                <a:solidFill>
                  <a:prstClr val="white"/>
                </a:solidFill>
                <a:latin typeface="DM Sans" pitchFamily="2" charset="77"/>
                <a:ea typeface="Roboto" pitchFamily="2" charset="0"/>
                <a:cs typeface="Levenim MT" pitchFamily="2" charset="-79"/>
              </a:rPr>
              <a:t>th</a:t>
            </a:r>
            <a:r>
              <a:rPr lang="en-US" sz="1200" dirty="0">
                <a:solidFill>
                  <a:prstClr val="white"/>
                </a:solidFill>
                <a:latin typeface="DM Sans" pitchFamily="2" charset="77"/>
                <a:ea typeface="Roboto" pitchFamily="2" charset="0"/>
                <a:cs typeface="Levenim MT" pitchFamily="2" charset="-79"/>
              </a:rPr>
              <a:t> grade students) </a:t>
            </a:r>
          </a:p>
          <a:p>
            <a:pPr marL="128575" indent="-128575" defTabSz="816479">
              <a:spcAft>
                <a:spcPts val="900"/>
              </a:spcAft>
              <a:buClr>
                <a:srgbClr val="B9CE90"/>
              </a:buClr>
              <a:buFont typeface="Arial" panose="020B0604020202020204" pitchFamily="34" charset="0"/>
              <a:buChar char="•"/>
            </a:pPr>
            <a:r>
              <a:rPr lang="en-US" sz="1200" dirty="0">
                <a:solidFill>
                  <a:prstClr val="white"/>
                </a:solidFill>
                <a:latin typeface="DM Sans" pitchFamily="2" charset="77"/>
                <a:ea typeface="Roboto" pitchFamily="2" charset="0"/>
                <a:cs typeface="Levenim MT" pitchFamily="2" charset="-79"/>
              </a:rPr>
              <a:t>Primarily from disadvantaged, HTR, </a:t>
            </a:r>
            <a:br>
              <a:rPr lang="en-US" sz="1200" dirty="0">
                <a:solidFill>
                  <a:prstClr val="white"/>
                </a:solidFill>
                <a:latin typeface="DM Sans" pitchFamily="2" charset="77"/>
                <a:ea typeface="Roboto" pitchFamily="2" charset="0"/>
                <a:cs typeface="Levenim MT" pitchFamily="2" charset="-79"/>
              </a:rPr>
            </a:br>
            <a:r>
              <a:rPr lang="en-US" sz="1200" dirty="0">
                <a:solidFill>
                  <a:prstClr val="white"/>
                </a:solidFill>
                <a:latin typeface="DM Sans" pitchFamily="2" charset="77"/>
                <a:ea typeface="Roboto" pitchFamily="2" charset="0"/>
                <a:cs typeface="Levenim MT" pitchFamily="2" charset="-79"/>
              </a:rPr>
              <a:t>low-income communities </a:t>
            </a:r>
          </a:p>
        </p:txBody>
      </p:sp>
      <p:sp>
        <p:nvSpPr>
          <p:cNvPr id="213" name="Rectangle 7"/>
          <p:cNvSpPr>
            <a:spLocks noChangeArrowheads="1"/>
          </p:cNvSpPr>
          <p:nvPr/>
        </p:nvSpPr>
        <p:spPr bwMode="auto">
          <a:xfrm>
            <a:off x="429165" y="1143298"/>
            <a:ext cx="3936975" cy="6232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866" fontAlgn="base">
              <a:spcBef>
                <a:spcPct val="0"/>
              </a:spcBef>
              <a:spcAft>
                <a:spcPct val="0"/>
              </a:spcAft>
            </a:pPr>
            <a:r>
              <a:rPr lang="en-US" sz="4050" dirty="0">
                <a:solidFill>
                  <a:prstClr val="white"/>
                </a:solidFill>
                <a:latin typeface="DM Sans" pitchFamily="2" charset="77"/>
                <a:ea typeface="Roboto" panose="02000000000000000000" pitchFamily="2" charset="0"/>
                <a:cs typeface="Arial" pitchFamily="34" charset="0"/>
              </a:rPr>
              <a:t>about the event.</a:t>
            </a:r>
          </a:p>
        </p:txBody>
      </p:sp>
      <p:sp>
        <p:nvSpPr>
          <p:cNvPr id="2" name="Rectangle 8">
            <a:extLst>
              <a:ext uri="{FF2B5EF4-FFF2-40B4-BE49-F238E27FC236}">
                <a16:creationId xmlns:a16="http://schemas.microsoft.com/office/drawing/2014/main" id="{A412B168-6FAA-FF6C-1DAD-F88DA0E6F8A4}"/>
              </a:ext>
            </a:extLst>
          </p:cNvPr>
          <p:cNvSpPr>
            <a:spLocks noChangeArrowheads="1"/>
          </p:cNvSpPr>
          <p:nvPr/>
        </p:nvSpPr>
        <p:spPr bwMode="auto">
          <a:xfrm flipV="1">
            <a:off x="0" y="5751607"/>
            <a:ext cx="8686265" cy="249143"/>
          </a:xfrm>
          <a:prstGeom prst="rect">
            <a:avLst/>
          </a:prstGeom>
          <a:solidFill>
            <a:srgbClr val="8EB74F"/>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DM Sans" pitchFamily="2" charset="77"/>
            </a:endParaRPr>
          </a:p>
        </p:txBody>
      </p:sp>
      <p:sp>
        <p:nvSpPr>
          <p:cNvPr id="3" name="TextBox 2">
            <a:extLst>
              <a:ext uri="{FF2B5EF4-FFF2-40B4-BE49-F238E27FC236}">
                <a16:creationId xmlns:a16="http://schemas.microsoft.com/office/drawing/2014/main" id="{78539898-940A-0D89-3B14-AD22EDB4683E}"/>
              </a:ext>
            </a:extLst>
          </p:cNvPr>
          <p:cNvSpPr txBox="1"/>
          <p:nvPr/>
        </p:nvSpPr>
        <p:spPr>
          <a:xfrm>
            <a:off x="3200580" y="5751608"/>
            <a:ext cx="5485685" cy="266070"/>
          </a:xfrm>
          <a:prstGeom prst="rect">
            <a:avLst/>
          </a:prstGeom>
          <a:noFill/>
        </p:spPr>
        <p:txBody>
          <a:bodyPr wrap="square" lIns="0" tIns="0" rIns="137142" bIns="0" rtlCol="0" anchor="ctr" anchorCtr="0">
            <a:noAutofit/>
          </a:bodyPr>
          <a:lstStyle/>
          <a:p>
            <a:pPr algn="r" defTabSz="816479"/>
            <a:r>
              <a:rPr lang="en-US" sz="900" spc="105" dirty="0">
                <a:solidFill>
                  <a:prstClr val="white"/>
                </a:solidFill>
                <a:latin typeface="DM Sans" pitchFamily="2" charset="77"/>
                <a:ea typeface="Roboto Medium" panose="02000000000000000000" pitchFamily="2" charset="0"/>
              </a:rPr>
              <a:t>FUTURE GREEN LEADERS SUMMIT • 2022</a:t>
            </a:r>
          </a:p>
        </p:txBody>
      </p:sp>
      <p:pic>
        <p:nvPicPr>
          <p:cNvPr id="4" name="Picture 3">
            <a:extLst>
              <a:ext uri="{FF2B5EF4-FFF2-40B4-BE49-F238E27FC236}">
                <a16:creationId xmlns:a16="http://schemas.microsoft.com/office/drawing/2014/main" id="{F8C4CBC2-ECDC-DEE3-E99E-9A76E8157F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486907" y="4459890"/>
            <a:ext cx="1085334" cy="10677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8A2FD11-5D10-ECF3-3F55-6C3A65AB9419}"/>
              </a:ext>
            </a:extLst>
          </p:cNvPr>
          <p:cNvPicPr>
            <a:picLocks noChangeAspect="1"/>
          </p:cNvPicPr>
          <p:nvPr/>
        </p:nvPicPr>
        <p:blipFill>
          <a:blip r:embed="rId2" cstate="print">
            <a:alphaModFix/>
            <a:extLst>
              <a:ext uri="{28A0092B-C50C-407E-A947-70E740481C1C}">
                <a14:useLocalDpi xmlns:a14="http://schemas.microsoft.com/office/drawing/2010/main" val="0"/>
              </a:ext>
            </a:extLst>
          </a:blip>
          <a:srcRect l="19" r="19"/>
          <a:stretch/>
        </p:blipFill>
        <p:spPr>
          <a:xfrm>
            <a:off x="-1146" y="857250"/>
            <a:ext cx="9145145" cy="5143501"/>
          </a:xfrm>
          <a:prstGeom prst="rect">
            <a:avLst/>
          </a:prstGeom>
        </p:spPr>
      </p:pic>
      <p:sp>
        <p:nvSpPr>
          <p:cNvPr id="8" name="Rectangle 7">
            <a:extLst>
              <a:ext uri="{FF2B5EF4-FFF2-40B4-BE49-F238E27FC236}">
                <a16:creationId xmlns:a16="http://schemas.microsoft.com/office/drawing/2014/main" id="{D74FA49E-5238-0589-C8D1-9ED23842BE19}"/>
              </a:ext>
            </a:extLst>
          </p:cNvPr>
          <p:cNvSpPr/>
          <p:nvPr/>
        </p:nvSpPr>
        <p:spPr>
          <a:xfrm>
            <a:off x="0" y="857250"/>
            <a:ext cx="4286250" cy="4894358"/>
          </a:xfrm>
          <a:prstGeom prst="rect">
            <a:avLst/>
          </a:pr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479"/>
            <a:endParaRPr lang="en-US" sz="1613" dirty="0">
              <a:solidFill>
                <a:prstClr val="white"/>
              </a:solidFill>
              <a:latin typeface="Calibri"/>
            </a:endParaRPr>
          </a:p>
        </p:txBody>
      </p:sp>
      <p:sp>
        <p:nvSpPr>
          <p:cNvPr id="213" name="Rectangle 7"/>
          <p:cNvSpPr>
            <a:spLocks noChangeArrowheads="1"/>
          </p:cNvSpPr>
          <p:nvPr/>
        </p:nvSpPr>
        <p:spPr bwMode="auto">
          <a:xfrm>
            <a:off x="429165" y="1143298"/>
            <a:ext cx="3857085" cy="6232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342866" fontAlgn="base">
              <a:spcBef>
                <a:spcPct val="0"/>
              </a:spcBef>
              <a:spcAft>
                <a:spcPct val="0"/>
              </a:spcAft>
            </a:pPr>
            <a:r>
              <a:rPr lang="en-US" sz="4050" dirty="0">
                <a:solidFill>
                  <a:srgbClr val="A44082"/>
                </a:solidFill>
                <a:latin typeface="DM Sans" pitchFamily="2" charset="77"/>
                <a:ea typeface="Roboto" panose="02000000000000000000" pitchFamily="2" charset="0"/>
                <a:cs typeface="Arial" pitchFamily="34" charset="0"/>
              </a:rPr>
              <a:t>objective.</a:t>
            </a:r>
          </a:p>
        </p:txBody>
      </p:sp>
      <p:sp>
        <p:nvSpPr>
          <p:cNvPr id="6" name="Rectangle 8">
            <a:extLst>
              <a:ext uri="{FF2B5EF4-FFF2-40B4-BE49-F238E27FC236}">
                <a16:creationId xmlns:a16="http://schemas.microsoft.com/office/drawing/2014/main" id="{02005E35-7246-7A40-A17F-25D74EDE7222}"/>
              </a:ext>
            </a:extLst>
          </p:cNvPr>
          <p:cNvSpPr>
            <a:spLocks noChangeArrowheads="1"/>
          </p:cNvSpPr>
          <p:nvPr/>
        </p:nvSpPr>
        <p:spPr bwMode="auto">
          <a:xfrm>
            <a:off x="486308" y="2028825"/>
            <a:ext cx="3457043" cy="351472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816479">
              <a:lnSpc>
                <a:spcPts val="2280"/>
              </a:lnSpc>
              <a:spcAft>
                <a:spcPts val="1350"/>
              </a:spcAft>
            </a:pPr>
            <a:r>
              <a:rPr lang="en-US" sz="1275" dirty="0">
                <a:solidFill>
                  <a:srgbClr val="15435C"/>
                </a:solidFill>
                <a:latin typeface="DM Sans" pitchFamily="2" charset="77"/>
                <a:cs typeface="Arial" pitchFamily="34" charset="0"/>
              </a:rPr>
              <a:t>To engage, expose and challenge students from </a:t>
            </a:r>
            <a:r>
              <a:rPr lang="en-US" sz="1275" b="1" dirty="0">
                <a:solidFill>
                  <a:srgbClr val="15435C"/>
                </a:solidFill>
                <a:latin typeface="DM Sans" pitchFamily="2" charset="77"/>
                <a:cs typeface="Arial" pitchFamily="34" charset="0"/>
              </a:rPr>
              <a:t>low income and disadvantaged communities </a:t>
            </a:r>
            <a:r>
              <a:rPr lang="en-US" sz="1275" dirty="0">
                <a:solidFill>
                  <a:srgbClr val="15435C"/>
                </a:solidFill>
                <a:latin typeface="DM Sans" pitchFamily="2" charset="77"/>
                <a:cs typeface="Arial" pitchFamily="34" charset="0"/>
              </a:rPr>
              <a:t>to explore the Energy/Green Sector, one of the country’s fastest growing job markets. The lack of role models and support from parents and teachers has only led to 42% of young girls to be knowledgeable in pursuing STEM careers. </a:t>
            </a:r>
          </a:p>
          <a:p>
            <a:pPr defTabSz="816479">
              <a:spcAft>
                <a:spcPts val="900"/>
              </a:spcAft>
            </a:pPr>
            <a:r>
              <a:rPr lang="en-US" sz="1200" dirty="0">
                <a:solidFill>
                  <a:srgbClr val="15435C"/>
                </a:solidFill>
                <a:latin typeface="Calibri"/>
              </a:rPr>
              <a:t>Program data insight found that students lose interest once older because of the lack of interaction with mentors in the STEM field as well as the lack of available curriculum for teachers.</a:t>
            </a:r>
          </a:p>
        </p:txBody>
      </p:sp>
      <p:sp>
        <p:nvSpPr>
          <p:cNvPr id="2" name="Rectangle 8">
            <a:extLst>
              <a:ext uri="{FF2B5EF4-FFF2-40B4-BE49-F238E27FC236}">
                <a16:creationId xmlns:a16="http://schemas.microsoft.com/office/drawing/2014/main" id="{6242DD0B-3FC9-C8F5-646D-6E480DDCE6E3}"/>
              </a:ext>
            </a:extLst>
          </p:cNvPr>
          <p:cNvSpPr>
            <a:spLocks noChangeArrowheads="1"/>
          </p:cNvSpPr>
          <p:nvPr/>
        </p:nvSpPr>
        <p:spPr bwMode="auto">
          <a:xfrm flipV="1">
            <a:off x="0" y="5751607"/>
            <a:ext cx="8686265" cy="249143"/>
          </a:xfrm>
          <a:prstGeom prst="rect">
            <a:avLst/>
          </a:prstGeom>
          <a:solidFill>
            <a:srgbClr val="8EB74F"/>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DM Sans" pitchFamily="2" charset="77"/>
            </a:endParaRPr>
          </a:p>
        </p:txBody>
      </p:sp>
      <p:sp>
        <p:nvSpPr>
          <p:cNvPr id="4" name="TextBox 3">
            <a:extLst>
              <a:ext uri="{FF2B5EF4-FFF2-40B4-BE49-F238E27FC236}">
                <a16:creationId xmlns:a16="http://schemas.microsoft.com/office/drawing/2014/main" id="{9D5659F0-4378-F116-4F5F-083751905C39}"/>
              </a:ext>
            </a:extLst>
          </p:cNvPr>
          <p:cNvSpPr txBox="1"/>
          <p:nvPr/>
        </p:nvSpPr>
        <p:spPr>
          <a:xfrm>
            <a:off x="3200580" y="5751608"/>
            <a:ext cx="5485685" cy="266070"/>
          </a:xfrm>
          <a:prstGeom prst="rect">
            <a:avLst/>
          </a:prstGeom>
          <a:noFill/>
        </p:spPr>
        <p:txBody>
          <a:bodyPr wrap="square" lIns="0" tIns="0" rIns="137142" bIns="0" rtlCol="0" anchor="ctr" anchorCtr="0">
            <a:noAutofit/>
          </a:bodyPr>
          <a:lstStyle/>
          <a:p>
            <a:pPr algn="r" defTabSz="816479"/>
            <a:r>
              <a:rPr lang="en-US" sz="900" spc="105" dirty="0">
                <a:solidFill>
                  <a:prstClr val="white"/>
                </a:solidFill>
                <a:latin typeface="DM Sans" pitchFamily="2" charset="77"/>
                <a:ea typeface="Roboto Medium" panose="02000000000000000000" pitchFamily="2" charset="0"/>
              </a:rPr>
              <a:t>FUTURE GREEN LEADERS SUMMIT • 2022</a:t>
            </a:r>
          </a:p>
        </p:txBody>
      </p:sp>
    </p:spTree>
    <p:extLst>
      <p:ext uri="{BB962C8B-B14F-4D97-AF65-F5344CB8AC3E}">
        <p14:creationId xmlns:p14="http://schemas.microsoft.com/office/powerpoint/2010/main" val="70822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7"/>
          <p:cNvSpPr>
            <a:spLocks noChangeArrowheads="1"/>
          </p:cNvSpPr>
          <p:nvPr/>
        </p:nvSpPr>
        <p:spPr bwMode="auto">
          <a:xfrm>
            <a:off x="429165" y="1143298"/>
            <a:ext cx="6714585" cy="6232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342866" fontAlgn="base">
              <a:spcBef>
                <a:spcPct val="0"/>
              </a:spcBef>
              <a:spcAft>
                <a:spcPct val="0"/>
              </a:spcAft>
            </a:pPr>
            <a:r>
              <a:rPr lang="en-US" sz="4050" dirty="0">
                <a:solidFill>
                  <a:srgbClr val="A44082"/>
                </a:solidFill>
                <a:latin typeface="DM Sans" pitchFamily="2" charset="77"/>
                <a:ea typeface="Roboto" panose="02000000000000000000" pitchFamily="2" charset="0"/>
                <a:cs typeface="Arial" pitchFamily="34" charset="0"/>
              </a:rPr>
              <a:t>activities and offerings.</a:t>
            </a:r>
          </a:p>
        </p:txBody>
      </p:sp>
      <p:sp>
        <p:nvSpPr>
          <p:cNvPr id="2" name="Rectangle 8">
            <a:extLst>
              <a:ext uri="{FF2B5EF4-FFF2-40B4-BE49-F238E27FC236}">
                <a16:creationId xmlns:a16="http://schemas.microsoft.com/office/drawing/2014/main" id="{6242DD0B-3FC9-C8F5-646D-6E480DDCE6E3}"/>
              </a:ext>
            </a:extLst>
          </p:cNvPr>
          <p:cNvSpPr>
            <a:spLocks noChangeArrowheads="1"/>
          </p:cNvSpPr>
          <p:nvPr/>
        </p:nvSpPr>
        <p:spPr bwMode="auto">
          <a:xfrm flipV="1">
            <a:off x="0" y="5751607"/>
            <a:ext cx="8686265" cy="249143"/>
          </a:xfrm>
          <a:prstGeom prst="rect">
            <a:avLst/>
          </a:prstGeom>
          <a:solidFill>
            <a:srgbClr val="8EB74F"/>
          </a:solidFill>
          <a:ln w="9525">
            <a:noFill/>
            <a:miter lim="800000"/>
            <a:headEnd/>
            <a:tailEnd/>
          </a:ln>
        </p:spPr>
        <p:txBody>
          <a:bodyPr vert="horz" wrap="square" lIns="34286" tIns="17143" rIns="34286" bIns="17143" numCol="1" anchor="t" anchorCtr="0" compatLnSpc="1">
            <a:prstTxWarp prst="textNoShape">
              <a:avLst/>
            </a:prstTxWarp>
          </a:bodyPr>
          <a:lstStyle/>
          <a:p>
            <a:pPr defTabSz="816479"/>
            <a:endParaRPr lang="en-US" sz="806" dirty="0">
              <a:solidFill>
                <a:prstClr val="black"/>
              </a:solidFill>
              <a:latin typeface="DM Sans" pitchFamily="2" charset="77"/>
            </a:endParaRPr>
          </a:p>
        </p:txBody>
      </p:sp>
      <p:sp>
        <p:nvSpPr>
          <p:cNvPr id="4" name="TextBox 3">
            <a:extLst>
              <a:ext uri="{FF2B5EF4-FFF2-40B4-BE49-F238E27FC236}">
                <a16:creationId xmlns:a16="http://schemas.microsoft.com/office/drawing/2014/main" id="{9D5659F0-4378-F116-4F5F-083751905C39}"/>
              </a:ext>
            </a:extLst>
          </p:cNvPr>
          <p:cNvSpPr txBox="1"/>
          <p:nvPr/>
        </p:nvSpPr>
        <p:spPr>
          <a:xfrm>
            <a:off x="3200580" y="5751608"/>
            <a:ext cx="5485685" cy="266070"/>
          </a:xfrm>
          <a:prstGeom prst="rect">
            <a:avLst/>
          </a:prstGeom>
          <a:noFill/>
        </p:spPr>
        <p:txBody>
          <a:bodyPr wrap="square" lIns="0" tIns="0" rIns="137142" bIns="0" rtlCol="0" anchor="ctr" anchorCtr="0">
            <a:noAutofit/>
          </a:bodyPr>
          <a:lstStyle/>
          <a:p>
            <a:pPr algn="r" defTabSz="816479"/>
            <a:r>
              <a:rPr lang="en-US" sz="900" spc="105" dirty="0">
                <a:solidFill>
                  <a:prstClr val="white"/>
                </a:solidFill>
                <a:latin typeface="DM Sans" pitchFamily="2" charset="77"/>
                <a:ea typeface="Roboto Medium" panose="02000000000000000000" pitchFamily="2" charset="0"/>
              </a:rPr>
              <a:t>FUTURE GREEN LEADERS SUMMIT • 2022</a:t>
            </a:r>
          </a:p>
        </p:txBody>
      </p:sp>
      <p:sp>
        <p:nvSpPr>
          <p:cNvPr id="17" name="Rectangle 8">
            <a:extLst>
              <a:ext uri="{FF2B5EF4-FFF2-40B4-BE49-F238E27FC236}">
                <a16:creationId xmlns:a16="http://schemas.microsoft.com/office/drawing/2014/main" id="{36DDFD93-5509-F294-29F2-8819B4AB784D}"/>
              </a:ext>
            </a:extLst>
          </p:cNvPr>
          <p:cNvSpPr>
            <a:spLocks noChangeArrowheads="1"/>
          </p:cNvSpPr>
          <p:nvPr/>
        </p:nvSpPr>
        <p:spPr bwMode="auto">
          <a:xfrm>
            <a:off x="4457700" y="2403228"/>
            <a:ext cx="3885665" cy="379587"/>
          </a:xfrm>
          <a:prstGeom prst="rect">
            <a:avLst/>
          </a:prstGeom>
          <a:noFill/>
          <a:ln w="9525">
            <a:noFill/>
            <a:miter lim="800000"/>
            <a:headEnd/>
            <a:tailEnd/>
          </a:ln>
        </p:spPr>
        <p:txBody>
          <a:bodyPr vert="horz" wrap="square" lIns="342900" tIns="0" rIns="0" bIns="0" numCol="1" anchor="ctr" anchorCtr="0" compatLnSpc="1">
            <a:prstTxWarp prst="textNoShape">
              <a:avLst/>
            </a:prstTxWarp>
            <a:noAutofit/>
          </a:bodyPr>
          <a:lstStyle/>
          <a:p>
            <a:pPr defTabSz="816479">
              <a:spcAft>
                <a:spcPts val="900"/>
              </a:spcAft>
            </a:pPr>
            <a:r>
              <a:rPr lang="en-US" sz="1275" dirty="0">
                <a:solidFill>
                  <a:srgbClr val="15435C"/>
                </a:solidFill>
                <a:latin typeface="DM Sans" pitchFamily="2" charset="77"/>
              </a:rPr>
              <a:t>Tour guide for each group of students</a:t>
            </a:r>
          </a:p>
        </p:txBody>
      </p:sp>
      <p:sp>
        <p:nvSpPr>
          <p:cNvPr id="18" name="Rectangle 8">
            <a:extLst>
              <a:ext uri="{FF2B5EF4-FFF2-40B4-BE49-F238E27FC236}">
                <a16:creationId xmlns:a16="http://schemas.microsoft.com/office/drawing/2014/main" id="{5A75FDC0-BB8F-EDC5-97A4-4FF1357CDEAB}"/>
              </a:ext>
            </a:extLst>
          </p:cNvPr>
          <p:cNvSpPr>
            <a:spLocks noChangeArrowheads="1"/>
          </p:cNvSpPr>
          <p:nvPr/>
        </p:nvSpPr>
        <p:spPr bwMode="auto">
          <a:xfrm>
            <a:off x="4743450" y="2928351"/>
            <a:ext cx="3714750" cy="379588"/>
          </a:xfrm>
          <a:prstGeom prst="rect">
            <a:avLst/>
          </a:prstGeom>
          <a:noFill/>
          <a:ln w="9525">
            <a:noFill/>
            <a:miter lim="800000"/>
            <a:headEnd/>
            <a:tailEnd/>
          </a:ln>
        </p:spPr>
        <p:txBody>
          <a:bodyPr vert="horz" wrap="square" lIns="342900" tIns="0" rIns="0" bIns="0" numCol="1" anchor="ctr" anchorCtr="0" compatLnSpc="1">
            <a:prstTxWarp prst="textNoShape">
              <a:avLst/>
            </a:prstTxWarp>
            <a:noAutofit/>
          </a:bodyPr>
          <a:lstStyle/>
          <a:p>
            <a:pPr defTabSz="816479">
              <a:spcAft>
                <a:spcPts val="900"/>
              </a:spcAft>
            </a:pPr>
            <a:r>
              <a:rPr lang="en-US" sz="1275" dirty="0">
                <a:solidFill>
                  <a:srgbClr val="15435C"/>
                </a:solidFill>
                <a:latin typeface="DM Sans" pitchFamily="2" charset="77"/>
              </a:rPr>
              <a:t>Workshops: hands-on activities related to energy sector career pathways</a:t>
            </a:r>
          </a:p>
        </p:txBody>
      </p:sp>
      <p:sp>
        <p:nvSpPr>
          <p:cNvPr id="19" name="Rectangle 8">
            <a:extLst>
              <a:ext uri="{FF2B5EF4-FFF2-40B4-BE49-F238E27FC236}">
                <a16:creationId xmlns:a16="http://schemas.microsoft.com/office/drawing/2014/main" id="{00830209-EBC0-9AE0-E2B9-175826423BEE}"/>
              </a:ext>
            </a:extLst>
          </p:cNvPr>
          <p:cNvSpPr>
            <a:spLocks noChangeArrowheads="1"/>
          </p:cNvSpPr>
          <p:nvPr/>
        </p:nvSpPr>
        <p:spPr bwMode="auto">
          <a:xfrm>
            <a:off x="5029200" y="3453475"/>
            <a:ext cx="3885665" cy="379589"/>
          </a:xfrm>
          <a:prstGeom prst="rect">
            <a:avLst/>
          </a:prstGeom>
          <a:noFill/>
          <a:ln w="9525">
            <a:noFill/>
            <a:miter lim="800000"/>
            <a:headEnd/>
            <a:tailEnd/>
          </a:ln>
        </p:spPr>
        <p:txBody>
          <a:bodyPr vert="horz" wrap="square" lIns="342900" tIns="0" rIns="0" bIns="0" numCol="1" anchor="ctr" anchorCtr="0" compatLnSpc="1">
            <a:prstTxWarp prst="textNoShape">
              <a:avLst/>
            </a:prstTxWarp>
            <a:noAutofit/>
          </a:bodyPr>
          <a:lstStyle/>
          <a:p>
            <a:pPr defTabSz="816479">
              <a:spcAft>
                <a:spcPts val="900"/>
              </a:spcAft>
            </a:pPr>
            <a:r>
              <a:rPr lang="en-US" sz="1275" dirty="0">
                <a:solidFill>
                  <a:srgbClr val="15435C"/>
                </a:solidFill>
                <a:latin typeface="DM Sans" pitchFamily="2" charset="77"/>
              </a:rPr>
              <a:t>Women in energy panel and keynote speakers</a:t>
            </a:r>
          </a:p>
        </p:txBody>
      </p:sp>
      <p:sp>
        <p:nvSpPr>
          <p:cNvPr id="20" name="Rectangle 8">
            <a:extLst>
              <a:ext uri="{FF2B5EF4-FFF2-40B4-BE49-F238E27FC236}">
                <a16:creationId xmlns:a16="http://schemas.microsoft.com/office/drawing/2014/main" id="{1FDA9BEA-BE70-C6AE-B8C5-DE95888292D3}"/>
              </a:ext>
            </a:extLst>
          </p:cNvPr>
          <p:cNvSpPr>
            <a:spLocks noChangeArrowheads="1"/>
          </p:cNvSpPr>
          <p:nvPr/>
        </p:nvSpPr>
        <p:spPr bwMode="auto">
          <a:xfrm>
            <a:off x="4743450" y="3978599"/>
            <a:ext cx="4171415" cy="375828"/>
          </a:xfrm>
          <a:prstGeom prst="rect">
            <a:avLst/>
          </a:prstGeom>
          <a:noFill/>
          <a:ln w="9525">
            <a:noFill/>
            <a:miter lim="800000"/>
            <a:headEnd/>
            <a:tailEnd/>
          </a:ln>
        </p:spPr>
        <p:txBody>
          <a:bodyPr vert="horz" wrap="square" lIns="342900" tIns="0" rIns="0" bIns="0" numCol="1" anchor="ctr" anchorCtr="0" compatLnSpc="1">
            <a:prstTxWarp prst="textNoShape">
              <a:avLst/>
            </a:prstTxWarp>
            <a:noAutofit/>
          </a:bodyPr>
          <a:lstStyle/>
          <a:p>
            <a:pPr defTabSz="816479">
              <a:spcAft>
                <a:spcPts val="900"/>
              </a:spcAft>
            </a:pPr>
            <a:r>
              <a:rPr lang="en-US" sz="1275" dirty="0">
                <a:solidFill>
                  <a:srgbClr val="15435C"/>
                </a:solidFill>
                <a:latin typeface="DM Sans" pitchFamily="2" charset="77"/>
              </a:rPr>
              <a:t>1:1 mentorship opportunities with industry experts</a:t>
            </a:r>
          </a:p>
        </p:txBody>
      </p:sp>
      <p:sp>
        <p:nvSpPr>
          <p:cNvPr id="21" name="Rectangle 8">
            <a:extLst>
              <a:ext uri="{FF2B5EF4-FFF2-40B4-BE49-F238E27FC236}">
                <a16:creationId xmlns:a16="http://schemas.microsoft.com/office/drawing/2014/main" id="{4E122806-9795-0944-2542-81EAA3CFA411}"/>
              </a:ext>
            </a:extLst>
          </p:cNvPr>
          <p:cNvSpPr>
            <a:spLocks noChangeArrowheads="1"/>
          </p:cNvSpPr>
          <p:nvPr/>
        </p:nvSpPr>
        <p:spPr bwMode="auto">
          <a:xfrm>
            <a:off x="4457700" y="4499962"/>
            <a:ext cx="4052270" cy="379588"/>
          </a:xfrm>
          <a:prstGeom prst="rect">
            <a:avLst/>
          </a:prstGeom>
          <a:noFill/>
          <a:ln w="9525">
            <a:noFill/>
            <a:miter lim="800000"/>
            <a:headEnd/>
            <a:tailEnd/>
          </a:ln>
        </p:spPr>
        <p:txBody>
          <a:bodyPr vert="horz" wrap="square" lIns="342900" tIns="0" rIns="0" bIns="0" numCol="1" anchor="ctr" anchorCtr="0" compatLnSpc="1">
            <a:prstTxWarp prst="textNoShape">
              <a:avLst/>
            </a:prstTxWarp>
            <a:noAutofit/>
          </a:bodyPr>
          <a:lstStyle/>
          <a:p>
            <a:pPr defTabSz="816479">
              <a:spcAft>
                <a:spcPts val="900"/>
              </a:spcAft>
            </a:pPr>
            <a:r>
              <a:rPr lang="en-US" sz="1275" dirty="0">
                <a:solidFill>
                  <a:srgbClr val="15435C"/>
                </a:solidFill>
                <a:latin typeface="DM Sans" pitchFamily="2" charset="77"/>
              </a:rPr>
              <a:t>Resource fair: employer partners, resources, and many more exhibitors</a:t>
            </a:r>
          </a:p>
        </p:txBody>
      </p:sp>
      <p:pic>
        <p:nvPicPr>
          <p:cNvPr id="23" name="Picture 22">
            <a:extLst>
              <a:ext uri="{FF2B5EF4-FFF2-40B4-BE49-F238E27FC236}">
                <a16:creationId xmlns:a16="http://schemas.microsoft.com/office/drawing/2014/main" id="{E923CC0F-524B-AE87-C691-29DC38CCDB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736" y="2228850"/>
            <a:ext cx="4772025" cy="2886075"/>
          </a:xfrm>
          <a:prstGeom prst="rect">
            <a:avLst/>
          </a:prstGeom>
        </p:spPr>
      </p:pic>
    </p:spTree>
    <p:extLst>
      <p:ext uri="{BB962C8B-B14F-4D97-AF65-F5344CB8AC3E}">
        <p14:creationId xmlns:p14="http://schemas.microsoft.com/office/powerpoint/2010/main" val="178480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pPr algn="ctr"/>
            <a:r>
              <a:rPr lang="en-US" sz="2800" dirty="0"/>
              <a:t>E-Contractor Program Updates  </a:t>
            </a:r>
          </a:p>
        </p:txBody>
      </p:sp>
    </p:spTree>
    <p:extLst>
      <p:ext uri="{BB962C8B-B14F-4D97-AF65-F5344CB8AC3E}">
        <p14:creationId xmlns:p14="http://schemas.microsoft.com/office/powerpoint/2010/main" val="353802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8EF-8A85-6047-94BA-2A27582F6F1C}"/>
              </a:ext>
            </a:extLst>
          </p:cNvPr>
          <p:cNvSpPr>
            <a:spLocks noGrp="1"/>
          </p:cNvSpPr>
          <p:nvPr>
            <p:ph type="title"/>
          </p:nvPr>
        </p:nvSpPr>
        <p:spPr/>
        <p:txBody>
          <a:bodyPr/>
          <a:lstStyle/>
          <a:p>
            <a:r>
              <a:rPr lang="en-US" dirty="0"/>
              <a:t>E-Contractor Program </a:t>
            </a:r>
          </a:p>
        </p:txBody>
      </p:sp>
    </p:spTree>
    <p:extLst>
      <p:ext uri="{BB962C8B-B14F-4D97-AF65-F5344CB8AC3E}">
        <p14:creationId xmlns:p14="http://schemas.microsoft.com/office/powerpoint/2010/main" val="402128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85D2-D7F0-4C42-8D0B-6AE8F88EB196}"/>
              </a:ext>
            </a:extLst>
          </p:cNvPr>
          <p:cNvSpPr>
            <a:spLocks noGrp="1"/>
          </p:cNvSpPr>
          <p:nvPr>
            <p:ph type="title"/>
          </p:nvPr>
        </p:nvSpPr>
        <p:spPr>
          <a:xfrm>
            <a:off x="411893" y="2062247"/>
            <a:ext cx="7858898" cy="1978411"/>
          </a:xfrm>
        </p:spPr>
        <p:txBody>
          <a:bodyPr/>
          <a:lstStyle/>
          <a:p>
            <a:pPr algn="ctr"/>
            <a:r>
              <a:rPr lang="en-US" b="1" dirty="0"/>
              <a:t>Regional Workforce Alliance Q3</a:t>
            </a:r>
            <a:br>
              <a:rPr lang="en-US" b="1" dirty="0"/>
            </a:br>
            <a:br>
              <a:rPr lang="en-US" b="1" dirty="0"/>
            </a:br>
            <a:r>
              <a:rPr lang="en-US" sz="2800" b="1" dirty="0"/>
              <a:t>Wednesday, November 16, 2022</a:t>
            </a:r>
            <a:br>
              <a:rPr lang="en-US" b="1" dirty="0"/>
            </a:br>
            <a:endParaRPr lang="en-US" b="1" dirty="0"/>
          </a:p>
        </p:txBody>
      </p:sp>
    </p:spTree>
    <p:extLst>
      <p:ext uri="{BB962C8B-B14F-4D97-AF65-F5344CB8AC3E}">
        <p14:creationId xmlns:p14="http://schemas.microsoft.com/office/powerpoint/2010/main" val="238256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E042-1732-4088-9BED-32774FD4BD0C}"/>
              </a:ext>
            </a:extLst>
          </p:cNvPr>
          <p:cNvSpPr>
            <a:spLocks noGrp="1"/>
          </p:cNvSpPr>
          <p:nvPr>
            <p:ph type="title"/>
          </p:nvPr>
        </p:nvSpPr>
        <p:spPr/>
        <p:txBody>
          <a:bodyPr/>
          <a:lstStyle/>
          <a:p>
            <a:r>
              <a:rPr lang="en-US" dirty="0"/>
              <a:t>E-Contractor Training Program </a:t>
            </a:r>
          </a:p>
        </p:txBody>
      </p:sp>
      <p:sp>
        <p:nvSpPr>
          <p:cNvPr id="3" name="Text Placeholder 2">
            <a:extLst>
              <a:ext uri="{FF2B5EF4-FFF2-40B4-BE49-F238E27FC236}">
                <a16:creationId xmlns:a16="http://schemas.microsoft.com/office/drawing/2014/main" id="{5DA55A5E-F763-4E30-85BA-0DCE1282EED7}"/>
              </a:ext>
            </a:extLst>
          </p:cNvPr>
          <p:cNvSpPr>
            <a:spLocks noGrp="1"/>
          </p:cNvSpPr>
          <p:nvPr>
            <p:ph type="body" idx="1"/>
          </p:nvPr>
        </p:nvSpPr>
        <p:spPr>
          <a:xfrm>
            <a:off x="628650" y="1478622"/>
            <a:ext cx="7886700" cy="5117160"/>
          </a:xfrm>
        </p:spPr>
        <p:txBody>
          <a:bodyPr/>
          <a:lstStyle/>
          <a:p>
            <a:pPr marL="50800" indent="0">
              <a:buNone/>
            </a:pPr>
            <a:r>
              <a:rPr lang="en-US" b="1" dirty="0"/>
              <a:t>Program Description &amp; Objective</a:t>
            </a:r>
          </a:p>
          <a:p>
            <a:pPr marL="50800" indent="0">
              <a:buNone/>
            </a:pPr>
            <a:r>
              <a:rPr lang="en-US" sz="1800" dirty="0"/>
              <a:t>The E-Contractor Training Program is designed to prepare small and diverse contractors to compete for energy efficiency projects and increase their capacity.</a:t>
            </a:r>
          </a:p>
          <a:p>
            <a:pPr marL="50800" indent="0">
              <a:buNone/>
            </a:pPr>
            <a:endParaRPr lang="en-US" sz="1800" dirty="0"/>
          </a:p>
          <a:p>
            <a:pPr marL="50800" indent="0">
              <a:buNone/>
            </a:pPr>
            <a:r>
              <a:rPr lang="en-US" b="1" dirty="0"/>
              <a:t>Program Offerings  </a:t>
            </a:r>
          </a:p>
          <a:p>
            <a:pPr marL="393700" indent="-342900">
              <a:buFont typeface="Arial" panose="020B0604020202020204" pitchFamily="34" charset="0"/>
              <a:buChar char="•"/>
            </a:pPr>
            <a:r>
              <a:rPr lang="en-US" dirty="0"/>
              <a:t>Host workshops to increase MWDVBEs basic information and knowledge</a:t>
            </a:r>
          </a:p>
          <a:p>
            <a:pPr marL="393700" indent="-342900">
              <a:buFont typeface="Arial" panose="020B0604020202020204" pitchFamily="34" charset="0"/>
              <a:buChar char="•"/>
            </a:pPr>
            <a:r>
              <a:rPr lang="en-US" dirty="0"/>
              <a:t>One-on-One technical assistance and workshops to increase contractors’ access to capital, bonding and insurance</a:t>
            </a:r>
          </a:p>
          <a:p>
            <a:pPr marL="393700" indent="-342900">
              <a:buFont typeface="Arial" panose="020B0604020202020204" pitchFamily="34" charset="0"/>
              <a:buChar char="•"/>
            </a:pPr>
            <a:r>
              <a:rPr lang="en-US" dirty="0"/>
              <a:t>Participants receive training options, certificated programs, access to construction technologies, and equipment/materials</a:t>
            </a:r>
          </a:p>
          <a:p>
            <a:pPr marL="393700" indent="-342900">
              <a:buFont typeface="Arial" panose="020B0604020202020204" pitchFamily="34" charset="0"/>
              <a:buChar char="•"/>
            </a:pPr>
            <a:r>
              <a:rPr lang="en-US" dirty="0"/>
              <a:t>One-on-One technical assistance and RFP development</a:t>
            </a:r>
          </a:p>
        </p:txBody>
      </p:sp>
    </p:spTree>
    <p:extLst>
      <p:ext uri="{BB962C8B-B14F-4D97-AF65-F5344CB8AC3E}">
        <p14:creationId xmlns:p14="http://schemas.microsoft.com/office/powerpoint/2010/main" val="45576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B2FC-D693-4420-95A5-DC83112D3E3F}"/>
              </a:ext>
            </a:extLst>
          </p:cNvPr>
          <p:cNvSpPr>
            <a:spLocks noGrp="1"/>
          </p:cNvSpPr>
          <p:nvPr>
            <p:ph type="title"/>
          </p:nvPr>
        </p:nvSpPr>
        <p:spPr/>
        <p:txBody>
          <a:bodyPr/>
          <a:lstStyle/>
          <a:p>
            <a:r>
              <a:rPr lang="en-US" dirty="0"/>
              <a:t>Program Updates</a:t>
            </a:r>
            <a:endParaRPr lang="en-US" dirty="0">
              <a:solidFill>
                <a:srgbClr val="F69679"/>
              </a:solidFill>
            </a:endParaRPr>
          </a:p>
        </p:txBody>
      </p:sp>
      <p:sp>
        <p:nvSpPr>
          <p:cNvPr id="4" name="Content Placeholder 3">
            <a:extLst>
              <a:ext uri="{FF2B5EF4-FFF2-40B4-BE49-F238E27FC236}">
                <a16:creationId xmlns:a16="http://schemas.microsoft.com/office/drawing/2014/main" id="{2A7982CB-B278-4398-95F3-C4A56A0B9CD1}"/>
              </a:ext>
            </a:extLst>
          </p:cNvPr>
          <p:cNvSpPr>
            <a:spLocks noGrp="1"/>
          </p:cNvSpPr>
          <p:nvPr>
            <p:ph sz="half" idx="2"/>
          </p:nvPr>
        </p:nvSpPr>
        <p:spPr>
          <a:xfrm>
            <a:off x="731520" y="1007477"/>
            <a:ext cx="7783830" cy="5671619"/>
          </a:xfrm>
        </p:spPr>
        <p:txBody>
          <a:bodyPr>
            <a:normAutofit/>
          </a:bodyPr>
          <a:lstStyle/>
          <a:p>
            <a:pPr>
              <a:lnSpc>
                <a:spcPct val="150000"/>
              </a:lnSpc>
            </a:pPr>
            <a:r>
              <a:rPr lang="en-US" b="1" dirty="0"/>
              <a:t>Program Timeline  </a:t>
            </a:r>
          </a:p>
          <a:p>
            <a:pPr marL="754380" lvl="1" indent="-342900">
              <a:lnSpc>
                <a:spcPct val="150000"/>
              </a:lnSpc>
            </a:pPr>
            <a:r>
              <a:rPr lang="en-US" dirty="0"/>
              <a:t>Title 24 </a:t>
            </a:r>
          </a:p>
          <a:p>
            <a:pPr marL="1028700" lvl="2" indent="-342900">
              <a:lnSpc>
                <a:spcPct val="150000"/>
              </a:lnSpc>
            </a:pPr>
            <a:r>
              <a:rPr lang="en-US" dirty="0"/>
              <a:t>November 30 </a:t>
            </a:r>
          </a:p>
          <a:p>
            <a:pPr marL="342900" indent="-342900">
              <a:lnSpc>
                <a:spcPct val="150000"/>
              </a:lnSpc>
            </a:pPr>
            <a:r>
              <a:rPr lang="en-US" b="1" dirty="0"/>
              <a:t>Program Enhancements </a:t>
            </a:r>
          </a:p>
          <a:p>
            <a:pPr marL="754380" lvl="1" indent="-342900">
              <a:lnSpc>
                <a:spcPct val="150000"/>
              </a:lnSpc>
            </a:pPr>
            <a:r>
              <a:rPr lang="en-US" dirty="0"/>
              <a:t>Level 3 Academy </a:t>
            </a:r>
          </a:p>
          <a:p>
            <a:pPr marL="1028700" lvl="2" indent="-342900">
              <a:lnSpc>
                <a:spcPct val="150000"/>
              </a:lnSpc>
            </a:pPr>
            <a:r>
              <a:rPr lang="en-US" dirty="0"/>
              <a:t>Estimating</a:t>
            </a:r>
          </a:p>
        </p:txBody>
      </p:sp>
      <p:pic>
        <p:nvPicPr>
          <p:cNvPr id="5" name="Picture 4" descr="Text&#10;&#10;Description automatically generated">
            <a:extLst>
              <a:ext uri="{FF2B5EF4-FFF2-40B4-BE49-F238E27FC236}">
                <a16:creationId xmlns:a16="http://schemas.microsoft.com/office/drawing/2014/main" id="{2B3D03BA-7EF8-21DD-6FB0-8847A54F2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407" y="1038853"/>
            <a:ext cx="3422073" cy="4428565"/>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7DE3BC0C-A60A-174E-543E-BC48DD8E08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11" t="30926" r="27457" b="36204"/>
          <a:stretch/>
        </p:blipFill>
        <p:spPr>
          <a:xfrm>
            <a:off x="944955" y="4278152"/>
            <a:ext cx="1215159" cy="1225515"/>
          </a:xfrm>
          <a:prstGeom prst="rect">
            <a:avLst/>
          </a:prstGeom>
        </p:spPr>
      </p:pic>
      <p:pic>
        <p:nvPicPr>
          <p:cNvPr id="7" name="Picture 6" descr="Icon&#10;&#10;Description automatically generated">
            <a:extLst>
              <a:ext uri="{FF2B5EF4-FFF2-40B4-BE49-F238E27FC236}">
                <a16:creationId xmlns:a16="http://schemas.microsoft.com/office/drawing/2014/main" id="{22C120E4-6C06-CF3C-E447-1D1060F1D1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85" t="32315" r="34207" b="36759"/>
          <a:stretch/>
        </p:blipFill>
        <p:spPr>
          <a:xfrm>
            <a:off x="3288620" y="4314399"/>
            <a:ext cx="997673" cy="1153019"/>
          </a:xfrm>
          <a:prstGeom prst="rect">
            <a:avLst/>
          </a:prstGeom>
        </p:spPr>
      </p:pic>
      <p:sp>
        <p:nvSpPr>
          <p:cNvPr id="8" name="TextBox 7">
            <a:extLst>
              <a:ext uri="{FF2B5EF4-FFF2-40B4-BE49-F238E27FC236}">
                <a16:creationId xmlns:a16="http://schemas.microsoft.com/office/drawing/2014/main" id="{6F70ABB0-B251-A498-F5B9-B1DD00847D23}"/>
              </a:ext>
            </a:extLst>
          </p:cNvPr>
          <p:cNvSpPr txBox="1"/>
          <p:nvPr/>
        </p:nvSpPr>
        <p:spPr>
          <a:xfrm>
            <a:off x="761349" y="5783556"/>
            <a:ext cx="1594597" cy="369332"/>
          </a:xfrm>
          <a:prstGeom prst="rect">
            <a:avLst/>
          </a:prstGeom>
          <a:noFill/>
        </p:spPr>
        <p:txBody>
          <a:bodyPr wrap="square" rtlCol="0">
            <a:spAutoFit/>
          </a:bodyPr>
          <a:lstStyle/>
          <a:p>
            <a:r>
              <a:rPr lang="en-US" dirty="0">
                <a:latin typeface="Avenir" panose="020B0503020203020204" pitchFamily="34" charset="0"/>
              </a:rPr>
              <a:t>9 Workshops</a:t>
            </a:r>
          </a:p>
        </p:txBody>
      </p:sp>
      <p:sp>
        <p:nvSpPr>
          <p:cNvPr id="9" name="TextBox 8">
            <a:extLst>
              <a:ext uri="{FF2B5EF4-FFF2-40B4-BE49-F238E27FC236}">
                <a16:creationId xmlns:a16="http://schemas.microsoft.com/office/drawing/2014/main" id="{C706749A-579C-37F9-2466-9DD9E3EE5969}"/>
              </a:ext>
            </a:extLst>
          </p:cNvPr>
          <p:cNvSpPr txBox="1"/>
          <p:nvPr/>
        </p:nvSpPr>
        <p:spPr>
          <a:xfrm>
            <a:off x="2813954" y="5783556"/>
            <a:ext cx="1947003" cy="369332"/>
          </a:xfrm>
          <a:prstGeom prst="rect">
            <a:avLst/>
          </a:prstGeom>
          <a:noFill/>
        </p:spPr>
        <p:txBody>
          <a:bodyPr wrap="square" rtlCol="0">
            <a:spAutoFit/>
          </a:bodyPr>
          <a:lstStyle/>
          <a:p>
            <a:r>
              <a:rPr lang="en-US" dirty="0">
                <a:latin typeface="Avenir" panose="020B0503020203020204" pitchFamily="34" charset="0"/>
              </a:rPr>
              <a:t>231  Contractors</a:t>
            </a:r>
          </a:p>
        </p:txBody>
      </p:sp>
    </p:spTree>
    <p:extLst>
      <p:ext uri="{BB962C8B-B14F-4D97-AF65-F5344CB8AC3E}">
        <p14:creationId xmlns:p14="http://schemas.microsoft.com/office/powerpoint/2010/main" val="118246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pPr algn="ctr"/>
            <a:r>
              <a:rPr lang="en-US" sz="2800" dirty="0"/>
              <a:t>RWA Updates  and Next Steps </a:t>
            </a:r>
          </a:p>
        </p:txBody>
      </p:sp>
    </p:spTree>
    <p:extLst>
      <p:ext uri="{BB962C8B-B14F-4D97-AF65-F5344CB8AC3E}">
        <p14:creationId xmlns:p14="http://schemas.microsoft.com/office/powerpoint/2010/main" val="235869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F4AA-EC5C-F03F-212C-2E914FD568C6}"/>
              </a:ext>
            </a:extLst>
          </p:cNvPr>
          <p:cNvSpPr>
            <a:spLocks noGrp="1"/>
          </p:cNvSpPr>
          <p:nvPr>
            <p:ph type="title"/>
          </p:nvPr>
        </p:nvSpPr>
        <p:spPr/>
        <p:txBody>
          <a:bodyPr/>
          <a:lstStyle/>
          <a:p>
            <a:r>
              <a:rPr lang="en-US" dirty="0"/>
              <a:t>RWA Updates  </a:t>
            </a:r>
          </a:p>
        </p:txBody>
      </p:sp>
      <p:sp>
        <p:nvSpPr>
          <p:cNvPr id="3" name="Content Placeholder 2">
            <a:extLst>
              <a:ext uri="{FF2B5EF4-FFF2-40B4-BE49-F238E27FC236}">
                <a16:creationId xmlns:a16="http://schemas.microsoft.com/office/drawing/2014/main" id="{4D8917DB-EE19-6CA0-5A7F-A01506112967}"/>
              </a:ext>
            </a:extLst>
          </p:cNvPr>
          <p:cNvSpPr>
            <a:spLocks noGrp="1"/>
          </p:cNvSpPr>
          <p:nvPr>
            <p:ph idx="1"/>
          </p:nvPr>
        </p:nvSpPr>
        <p:spPr/>
        <p:txBody>
          <a:bodyPr>
            <a:normAutofit/>
          </a:bodyPr>
          <a:lstStyle/>
          <a:p>
            <a:r>
              <a:rPr lang="en-US" sz="2400" dirty="0"/>
              <a:t>Website </a:t>
            </a:r>
          </a:p>
          <a:p>
            <a:r>
              <a:rPr lang="en-US" sz="2400" dirty="0"/>
              <a:t>Quarterly Meetings </a:t>
            </a:r>
          </a:p>
        </p:txBody>
      </p:sp>
    </p:spTree>
    <p:extLst>
      <p:ext uri="{BB962C8B-B14F-4D97-AF65-F5344CB8AC3E}">
        <p14:creationId xmlns:p14="http://schemas.microsoft.com/office/powerpoint/2010/main" val="4271072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534D-098B-407F-BF7D-7928C1CB1240}"/>
              </a:ext>
            </a:extLst>
          </p:cNvPr>
          <p:cNvSpPr>
            <a:spLocks noGrp="1"/>
          </p:cNvSpPr>
          <p:nvPr>
            <p:ph type="title"/>
          </p:nvPr>
        </p:nvSpPr>
        <p:spPr>
          <a:xfrm>
            <a:off x="350108" y="2544162"/>
            <a:ext cx="7620000" cy="1143000"/>
          </a:xfrm>
        </p:spPr>
        <p:txBody>
          <a:bodyPr/>
          <a:lstStyle/>
          <a:p>
            <a:pPr algn="ctr"/>
            <a:r>
              <a:rPr lang="en-US" dirty="0"/>
              <a:t>Closing Remarks </a:t>
            </a:r>
          </a:p>
        </p:txBody>
      </p:sp>
    </p:spTree>
    <p:extLst>
      <p:ext uri="{BB962C8B-B14F-4D97-AF65-F5344CB8AC3E}">
        <p14:creationId xmlns:p14="http://schemas.microsoft.com/office/powerpoint/2010/main" val="316581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73FF-9D50-40FF-902B-3FFD54DB957B}"/>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4BBA44B9-24ED-491F-ADA8-B34E4E83CF89}"/>
              </a:ext>
            </a:extLst>
          </p:cNvPr>
          <p:cNvSpPr>
            <a:spLocks noGrp="1"/>
          </p:cNvSpPr>
          <p:nvPr>
            <p:ph idx="1"/>
          </p:nvPr>
        </p:nvSpPr>
        <p:spPr>
          <a:xfrm>
            <a:off x="420130" y="1782762"/>
            <a:ext cx="7620000" cy="4800600"/>
          </a:xfrm>
        </p:spPr>
        <p:txBody>
          <a:bodyPr/>
          <a:lstStyle/>
          <a:p>
            <a:pPr marL="114300" indent="0" algn="ctr">
              <a:buNone/>
            </a:pPr>
            <a:r>
              <a:rPr lang="en-US" sz="2000" b="1" dirty="0"/>
              <a:t>Minh Le </a:t>
            </a:r>
          </a:p>
          <a:p>
            <a:pPr marL="114300" indent="0" algn="ctr">
              <a:buNone/>
            </a:pPr>
            <a:r>
              <a:rPr lang="en-US" sz="2000" dirty="0"/>
              <a:t>General Manager </a:t>
            </a:r>
          </a:p>
          <a:p>
            <a:pPr marL="114300" indent="0" algn="ctr">
              <a:buNone/>
            </a:pPr>
            <a:r>
              <a:rPr lang="en-US" sz="2000" dirty="0"/>
              <a:t>Energy and Environmental Services</a:t>
            </a:r>
          </a:p>
          <a:p>
            <a:pPr marL="114300" indent="0" algn="ctr">
              <a:buNone/>
            </a:pPr>
            <a:r>
              <a:rPr lang="en-US" sz="2000" dirty="0"/>
              <a:t>Los Angeles County, ISD</a:t>
            </a:r>
          </a:p>
          <a:p>
            <a:pPr marL="114300" indent="0" algn="ctr">
              <a:buNone/>
            </a:pPr>
            <a:endParaRPr lang="en-US" dirty="0"/>
          </a:p>
          <a:p>
            <a:pPr marL="114300" indent="0" algn="ctr">
              <a:buNone/>
            </a:pPr>
            <a:endParaRPr lang="en-US" dirty="0"/>
          </a:p>
          <a:p>
            <a:pPr marL="114300" indent="0" algn="ctr">
              <a:buNone/>
            </a:pPr>
            <a:r>
              <a:rPr lang="en-US" sz="2000" b="1" dirty="0"/>
              <a:t>Lujuana Medina</a:t>
            </a:r>
          </a:p>
          <a:p>
            <a:pPr marL="114300" indent="0" algn="ctr">
              <a:buNone/>
            </a:pPr>
            <a:r>
              <a:rPr lang="en-US" sz="2000" dirty="0"/>
              <a:t>Environmental Initiatives Manager </a:t>
            </a:r>
          </a:p>
          <a:p>
            <a:pPr marL="114300" indent="0" algn="ctr">
              <a:buNone/>
            </a:pPr>
            <a:r>
              <a:rPr lang="en-US" sz="2000" dirty="0"/>
              <a:t>Energy and Environmental Services</a:t>
            </a:r>
          </a:p>
          <a:p>
            <a:pPr marL="114300" indent="0" algn="ctr">
              <a:buNone/>
            </a:pPr>
            <a:r>
              <a:rPr lang="en-US" sz="2000" dirty="0"/>
              <a:t>Los Angeles County, ISD</a:t>
            </a:r>
          </a:p>
        </p:txBody>
      </p:sp>
    </p:spTree>
    <p:extLst>
      <p:ext uri="{BB962C8B-B14F-4D97-AF65-F5344CB8AC3E}">
        <p14:creationId xmlns:p14="http://schemas.microsoft.com/office/powerpoint/2010/main" val="53933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0885F-A303-45EB-8EB7-EC52EC3A6331}"/>
              </a:ext>
            </a:extLst>
          </p:cNvPr>
          <p:cNvPicPr>
            <a:picLocks noChangeAspect="1"/>
          </p:cNvPicPr>
          <p:nvPr/>
        </p:nvPicPr>
        <p:blipFill>
          <a:blip r:embed="rId2"/>
          <a:stretch>
            <a:fillRect/>
          </a:stretch>
        </p:blipFill>
        <p:spPr>
          <a:xfrm>
            <a:off x="98855" y="877479"/>
            <a:ext cx="8287702" cy="5167721"/>
          </a:xfrm>
          <a:prstGeom prst="rect">
            <a:avLst/>
          </a:prstGeom>
          <a:ln>
            <a:noFill/>
          </a:ln>
          <a:effectLst>
            <a:outerShdw blurRad="292100" dist="139700" dir="2700000" algn="tl" rotWithShape="0">
              <a:srgbClr val="333333">
                <a:alpha val="65000"/>
              </a:srgbClr>
            </a:outerShdw>
          </a:effectLst>
        </p:spPr>
      </p:pic>
      <p:pic>
        <p:nvPicPr>
          <p:cNvPr id="3" name="Picture 2" descr="Text&#10;&#10;Description automatically generated">
            <a:extLst>
              <a:ext uri="{FF2B5EF4-FFF2-40B4-BE49-F238E27FC236}">
                <a16:creationId xmlns:a16="http://schemas.microsoft.com/office/drawing/2014/main" id="{7520DF47-4CA7-2601-1EFD-6BC1A78F5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10" y="4639236"/>
            <a:ext cx="820917" cy="464732"/>
          </a:xfrm>
          <a:prstGeom prst="rect">
            <a:avLst/>
          </a:prstGeom>
        </p:spPr>
      </p:pic>
    </p:spTree>
    <p:extLst>
      <p:ext uri="{BB962C8B-B14F-4D97-AF65-F5344CB8AC3E}">
        <p14:creationId xmlns:p14="http://schemas.microsoft.com/office/powerpoint/2010/main" val="237306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5429-70C3-4585-9A9A-BF34CB0CD98D}"/>
              </a:ext>
            </a:extLst>
          </p:cNvPr>
          <p:cNvSpPr>
            <a:spLocks noGrp="1"/>
          </p:cNvSpPr>
          <p:nvPr>
            <p:ph type="title"/>
          </p:nvPr>
        </p:nvSpPr>
        <p:spPr/>
        <p:txBody>
          <a:bodyPr/>
          <a:lstStyle/>
          <a:p>
            <a:r>
              <a:rPr lang="en-US" dirty="0"/>
              <a:t>Agenda</a:t>
            </a:r>
          </a:p>
        </p:txBody>
      </p:sp>
      <p:sp>
        <p:nvSpPr>
          <p:cNvPr id="5" name="Content Placeholder 1">
            <a:extLst>
              <a:ext uri="{FF2B5EF4-FFF2-40B4-BE49-F238E27FC236}">
                <a16:creationId xmlns:a16="http://schemas.microsoft.com/office/drawing/2014/main" id="{2391224E-AA46-4AE1-81E7-374FA2A94E7F}"/>
              </a:ext>
            </a:extLst>
          </p:cNvPr>
          <p:cNvSpPr>
            <a:spLocks noGrp="1"/>
          </p:cNvSpPr>
          <p:nvPr>
            <p:ph idx="1"/>
          </p:nvPr>
        </p:nvSpPr>
        <p:spPr>
          <a:xfrm>
            <a:off x="325396" y="1600200"/>
            <a:ext cx="7620000" cy="4800600"/>
          </a:xfrm>
        </p:spPr>
        <p:txBody>
          <a:bodyPr>
            <a:normAutofit/>
          </a:bodyPr>
          <a:lstStyle/>
          <a:p>
            <a:pPr marL="114300" indent="0">
              <a:buNone/>
            </a:pPr>
            <a:endParaRPr lang="en-US" dirty="0"/>
          </a:p>
          <a:p>
            <a:pPr marL="0" marR="0" indent="0">
              <a:spcBef>
                <a:spcPts val="0"/>
              </a:spcBef>
              <a:spcAft>
                <a:spcPts val="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1:00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Welcome</a:t>
            </a:r>
            <a:r>
              <a:rPr lang="en-US" sz="1200" b="1" dirty="0">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1:05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Introductions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1:10	</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County of Los Angeles, Department of Economic Opportunity </a:t>
            </a:r>
            <a:endPar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1:20	</a:t>
            </a:r>
            <a:r>
              <a:rPr lang="en-US" sz="1200" b="1" dirty="0">
                <a:solidFill>
                  <a:srgbClr val="1F3864"/>
                </a:solidFill>
                <a:latin typeface="Avenir Next LT Pro Light" panose="020B0304020202020204" pitchFamily="34" charset="0"/>
                <a:cs typeface="Times New Roman" panose="02020603050405020304" pitchFamily="18" charset="0"/>
              </a:rPr>
              <a:t>New Partner Introduction: PACE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marR="0" indent="0">
              <a:spcBef>
                <a:spcPts val="0"/>
              </a:spcBef>
              <a:spcAft>
                <a:spcPts val="600"/>
              </a:spcAft>
              <a:buNone/>
            </a:pP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1:30	</a:t>
            </a:r>
            <a:r>
              <a:rPr lang="en-US" sz="1200" b="1" dirty="0">
                <a:solidFill>
                  <a:srgbClr val="1F3864"/>
                </a:solidFill>
                <a:latin typeface="Avenir Next LT Pro Light" panose="020B0304020202020204" pitchFamily="34" charset="0"/>
                <a:cs typeface="Times New Roman" panose="02020603050405020304" pitchFamily="18" charset="0"/>
              </a:rPr>
              <a:t>Future Green Leaders Youth Summit </a:t>
            </a:r>
            <a:endPar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1:40</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	E-Contractor Program Updates </a:t>
            </a:r>
          </a:p>
          <a:p>
            <a:pPr marL="0" marR="0" indent="0">
              <a:spcBef>
                <a:spcPts val="0"/>
              </a:spcBef>
              <a:spcAft>
                <a:spcPts val="600"/>
              </a:spcAft>
              <a:buNone/>
            </a:pPr>
            <a:endPar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1:45</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	Regional Workforce Alliance Updates</a:t>
            </a: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1:50	</a:t>
            </a:r>
            <a:r>
              <a:rPr lang="en-US" sz="1200" b="1"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Open Discussion </a:t>
            </a:r>
            <a:endParaRPr lang="en-US" sz="1200"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1200"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solidFill>
                  <a:srgbClr val="1F3864"/>
                </a:solidFill>
                <a:latin typeface="Avenir Next LT Pro Light" panose="020B0304020202020204" pitchFamily="34" charset="0"/>
                <a:ea typeface="Times New Roman" panose="02020603050405020304" pitchFamily="18" charset="0"/>
                <a:cs typeface="Times New Roman" panose="02020603050405020304" pitchFamily="18" charset="0"/>
              </a:rPr>
              <a:t>2</a:t>
            </a:r>
            <a:r>
              <a:rPr lang="en-US" sz="1200"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:00	</a:t>
            </a:r>
            <a:r>
              <a:rPr lang="en-US" sz="1200" b="1" dirty="0">
                <a:solidFill>
                  <a:srgbClr val="1F3864"/>
                </a:solidFill>
                <a:effectLst/>
                <a:latin typeface="Avenir Next LT Pro Light" panose="020B0304020202020204" pitchFamily="34" charset="0"/>
                <a:ea typeface="Times New Roman" panose="02020603050405020304" pitchFamily="18" charset="0"/>
                <a:cs typeface="Times New Roman" panose="02020603050405020304" pitchFamily="18" charset="0"/>
              </a:rPr>
              <a:t>Closing Remarks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487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pPr algn="ctr"/>
            <a:r>
              <a:rPr lang="en-US" sz="2800" dirty="0"/>
              <a:t>Mission Statement &amp; Goals for the Alliance</a:t>
            </a:r>
          </a:p>
        </p:txBody>
      </p:sp>
    </p:spTree>
    <p:extLst>
      <p:ext uri="{BB962C8B-B14F-4D97-AF65-F5344CB8AC3E}">
        <p14:creationId xmlns:p14="http://schemas.microsoft.com/office/powerpoint/2010/main" val="222560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66F92F-BD99-421E-89CC-B9D0D7882DAD}"/>
              </a:ext>
            </a:extLst>
          </p:cNvPr>
          <p:cNvGrpSpPr/>
          <p:nvPr/>
        </p:nvGrpSpPr>
        <p:grpSpPr>
          <a:xfrm>
            <a:off x="283841" y="893827"/>
            <a:ext cx="7818438" cy="2475427"/>
            <a:chOff x="0" y="0"/>
            <a:chExt cx="7818438" cy="2475427"/>
          </a:xfrm>
          <a:solidFill>
            <a:schemeClr val="tx1">
              <a:lumMod val="75000"/>
            </a:schemeClr>
          </a:solidFill>
        </p:grpSpPr>
        <p:sp>
          <p:nvSpPr>
            <p:cNvPr id="6" name="Rectangle: Rounded Corners 5">
              <a:extLst>
                <a:ext uri="{FF2B5EF4-FFF2-40B4-BE49-F238E27FC236}">
                  <a16:creationId xmlns:a16="http://schemas.microsoft.com/office/drawing/2014/main" id="{39AC538D-8251-42E0-AE3E-BFD3604618A2}"/>
                </a:ext>
              </a:extLst>
            </p:cNvPr>
            <p:cNvSpPr/>
            <p:nvPr/>
          </p:nvSpPr>
          <p:spPr>
            <a:xfrm>
              <a:off x="0" y="0"/>
              <a:ext cx="7818438" cy="2475427"/>
            </a:xfrm>
            <a:prstGeom prst="roundRect">
              <a:avLst/>
            </a:prstGeom>
            <a:solidFill>
              <a:schemeClr val="tx1">
                <a:lumMod val="50000"/>
              </a:schemeClr>
            </a:solidFill>
            <a:ln>
              <a:solidFill>
                <a:schemeClr val="tx1">
                  <a:lumMod val="75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4DD3BAD-D40A-48E9-8AB8-461AE314D5A1}"/>
                </a:ext>
              </a:extLst>
            </p:cNvPr>
            <p:cNvSpPr txBox="1"/>
            <p:nvPr/>
          </p:nvSpPr>
          <p:spPr>
            <a:xfrm>
              <a:off x="120840" y="120840"/>
              <a:ext cx="7576758" cy="2233747"/>
            </a:xfrm>
            <a:prstGeom prst="rect">
              <a:avLst/>
            </a:prstGeom>
            <a:solidFill>
              <a:schemeClr val="tx1">
                <a:lumMod val="50000"/>
              </a:schemeClr>
            </a:solidFill>
            <a:ln>
              <a:solidFill>
                <a:schemeClr val="tx1">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Mission: </a:t>
              </a:r>
            </a:p>
            <a:p>
              <a:pPr marL="0" lvl="0" indent="0" algn="l" defTabSz="933450">
                <a:lnSpc>
                  <a:spcPct val="90000"/>
                </a:lnSpc>
                <a:spcBef>
                  <a:spcPct val="0"/>
                </a:spcBef>
                <a:spcAft>
                  <a:spcPct val="35000"/>
                </a:spcAft>
                <a:buNone/>
              </a:pPr>
              <a:r>
                <a:rPr lang="en-US" sz="2100" kern="1200" dirty="0"/>
                <a:t>Provide disadvantaged communities with equitable access to training and employment opportunities generated by investments in energy efficiency. </a:t>
              </a:r>
            </a:p>
          </p:txBody>
        </p:sp>
      </p:grpSp>
      <p:grpSp>
        <p:nvGrpSpPr>
          <p:cNvPr id="8" name="Group 7">
            <a:extLst>
              <a:ext uri="{FF2B5EF4-FFF2-40B4-BE49-F238E27FC236}">
                <a16:creationId xmlns:a16="http://schemas.microsoft.com/office/drawing/2014/main" id="{A4C09FBA-673F-4BB9-8DEC-75574DE9C915}"/>
              </a:ext>
            </a:extLst>
          </p:cNvPr>
          <p:cNvGrpSpPr/>
          <p:nvPr/>
        </p:nvGrpSpPr>
        <p:grpSpPr>
          <a:xfrm>
            <a:off x="312673" y="3740000"/>
            <a:ext cx="7818438" cy="2475427"/>
            <a:chOff x="0" y="2790109"/>
            <a:chExt cx="7818438" cy="2475427"/>
          </a:xfrm>
        </p:grpSpPr>
        <p:sp>
          <p:nvSpPr>
            <p:cNvPr id="9" name="Rectangle: Rounded Corners 8">
              <a:extLst>
                <a:ext uri="{FF2B5EF4-FFF2-40B4-BE49-F238E27FC236}">
                  <a16:creationId xmlns:a16="http://schemas.microsoft.com/office/drawing/2014/main" id="{98711F11-C3CF-4F7A-9E04-571774DC1C44}"/>
                </a:ext>
              </a:extLst>
            </p:cNvPr>
            <p:cNvSpPr/>
            <p:nvPr/>
          </p:nvSpPr>
          <p:spPr>
            <a:xfrm>
              <a:off x="0" y="2790109"/>
              <a:ext cx="7818438" cy="2475427"/>
            </a:xfrm>
            <a:prstGeom prst="roundRect">
              <a:avLst/>
            </a:prstGeom>
            <a:solidFill>
              <a:schemeClr val="tx1">
                <a:lumMod val="50000"/>
              </a:schemeClr>
            </a:solidFill>
            <a:ln>
              <a:solidFill>
                <a:schemeClr val="tx1">
                  <a:lumMod val="50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FA309FA2-F8FD-48CE-911C-A65F94DA54B5}"/>
                </a:ext>
              </a:extLst>
            </p:cNvPr>
            <p:cNvSpPr txBox="1"/>
            <p:nvPr/>
          </p:nvSpPr>
          <p:spPr>
            <a:xfrm>
              <a:off x="120840" y="2910949"/>
              <a:ext cx="7576758" cy="2233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Goal: </a:t>
              </a:r>
            </a:p>
            <a:p>
              <a:pPr marL="0" lvl="0" indent="0" algn="l" defTabSz="933450">
                <a:lnSpc>
                  <a:spcPct val="90000"/>
                </a:lnSpc>
                <a:spcBef>
                  <a:spcPct val="0"/>
                </a:spcBef>
                <a:spcAft>
                  <a:spcPct val="35000"/>
                </a:spcAft>
                <a:buNone/>
              </a:pPr>
              <a:r>
                <a:rPr lang="en-US" sz="2100" kern="1200" dirty="0"/>
                <a:t>Harness and coordinate the resources of industry, academic institutions and community-based organizations to develop a regional clean energy economic inclusion capacity building infrastructure to help meet the demand for skilled workers and contractors in the energy sector, with a specific focus on residents and businesses in disadvantaged communities. </a:t>
              </a:r>
            </a:p>
          </p:txBody>
        </p:sp>
      </p:grpSp>
    </p:spTree>
    <p:extLst>
      <p:ext uri="{BB962C8B-B14F-4D97-AF65-F5344CB8AC3E}">
        <p14:creationId xmlns:p14="http://schemas.microsoft.com/office/powerpoint/2010/main" val="276985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pPr algn="ctr"/>
            <a:r>
              <a:rPr lang="en-US" sz="2800" dirty="0"/>
              <a:t>County of Los Angeles, Department of Economic Opportunity </a:t>
            </a:r>
          </a:p>
        </p:txBody>
      </p:sp>
    </p:spTree>
    <p:extLst>
      <p:ext uri="{BB962C8B-B14F-4D97-AF65-F5344CB8AC3E}">
        <p14:creationId xmlns:p14="http://schemas.microsoft.com/office/powerpoint/2010/main" val="177825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583-0614-488D-BD11-2C2B54F6FE97}"/>
              </a:ext>
            </a:extLst>
          </p:cNvPr>
          <p:cNvSpPr>
            <a:spLocks noGrp="1"/>
          </p:cNvSpPr>
          <p:nvPr>
            <p:ph type="title"/>
          </p:nvPr>
        </p:nvSpPr>
        <p:spPr>
          <a:xfrm>
            <a:off x="543696" y="2391762"/>
            <a:ext cx="7620000" cy="1143000"/>
          </a:xfrm>
        </p:spPr>
        <p:txBody>
          <a:bodyPr/>
          <a:lstStyle/>
          <a:p>
            <a:pPr algn="ctr"/>
            <a:r>
              <a:rPr lang="en-US" sz="2800" dirty="0"/>
              <a:t>PACE </a:t>
            </a:r>
          </a:p>
        </p:txBody>
      </p:sp>
    </p:spTree>
    <p:extLst>
      <p:ext uri="{BB962C8B-B14F-4D97-AF65-F5344CB8AC3E}">
        <p14:creationId xmlns:p14="http://schemas.microsoft.com/office/powerpoint/2010/main" val="70751602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SoCalREN_Theme1">
      <a:dk1>
        <a:srgbClr val="15435C"/>
      </a:dk1>
      <a:lt1>
        <a:sysClr val="window" lastClr="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alREN_General Presentation_2017_template_1" id="{E1D1A352-FF00-410E-8E87-412BB00AD27D}" vid="{0822E261-6E01-40C4-82AA-B31072E3CAB1}"/>
    </a:ext>
  </a:extLst>
</a:theme>
</file>

<file path=ppt/theme/theme2.xml><?xml version="1.0" encoding="utf-8"?>
<a:theme xmlns:a="http://schemas.openxmlformats.org/drawingml/2006/main" name="1_Office Theme">
  <a:themeElements>
    <a:clrScheme name="SoCalREN_Theme1">
      <a:dk1>
        <a:srgbClr val="15435C"/>
      </a:dk1>
      <a:lt1>
        <a:sysClr val="window" lastClr="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0" rIns="91440" bIns="0" rtlCol="0">
        <a:noAutofit/>
      </a:bodyPr>
      <a:lstStyle>
        <a:defPPr algn="l">
          <a:defRPr sz="2200" b="1" dirty="0" smtClean="0">
            <a:solidFill>
              <a:srgbClr val="8E4371"/>
            </a:solidFill>
          </a:defRPr>
        </a:defPPr>
      </a:lstStyle>
    </a:txDef>
  </a:objectDefaults>
  <a:extraClrSchemeLst/>
  <a:extLst>
    <a:ext uri="{05A4C25C-085E-4340-85A3-A5531E510DB2}">
      <thm15:themeFamily xmlns:thm15="http://schemas.microsoft.com/office/thememl/2012/main" name="SoCalREN_General Presentation_2017_template_1" id="{E1D1A352-FF00-410E-8E87-412BB00AD27D}" vid="{0822E261-6E01-40C4-82AA-B31072E3CAB1}"/>
    </a:ext>
  </a:extLst>
</a:theme>
</file>

<file path=ppt/theme/theme3.xml><?xml version="1.0" encoding="utf-8"?>
<a:theme xmlns:a="http://schemas.openxmlformats.org/drawingml/2006/main" name="Adjacency">
  <a:themeElements>
    <a:clrScheme name="Custom 23">
      <a:dk1>
        <a:srgbClr val="0B5EA9"/>
      </a:dk1>
      <a:lt1>
        <a:sysClr val="window" lastClr="FFFFFF"/>
      </a:lt1>
      <a:dk2>
        <a:srgbClr val="92D050"/>
      </a:dk2>
      <a:lt2>
        <a:srgbClr val="DBF5F9"/>
      </a:lt2>
      <a:accent1>
        <a:srgbClr val="05294A"/>
      </a:accent1>
      <a:accent2>
        <a:srgbClr val="009DD9"/>
      </a:accent2>
      <a:accent3>
        <a:srgbClr val="92D050"/>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SoCalREN_Theme1">
      <a:dk1>
        <a:srgbClr val="15435C"/>
      </a:dk1>
      <a:lt1>
        <a:sysClr val="window" lastClr="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alREN_General Presentation_2017_template_1" id="{E1D1A352-FF00-410E-8E87-412BB00AD27D}" vid="{0822E261-6E01-40C4-82AA-B31072E3CAB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4775</TotalTime>
  <Words>849</Words>
  <Application>Microsoft Office PowerPoint</Application>
  <PresentationFormat>On-screen Show (4:3)</PresentationFormat>
  <Paragraphs>124</Paragraphs>
  <Slides>24</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24</vt:i4>
      </vt:variant>
    </vt:vector>
  </HeadingPairs>
  <TitlesOfParts>
    <vt:vector size="36" baseType="lpstr">
      <vt:lpstr>Arial</vt:lpstr>
      <vt:lpstr>Avenir</vt:lpstr>
      <vt:lpstr>Avenir Next LT Pro Light</vt:lpstr>
      <vt:lpstr>Calibri</vt:lpstr>
      <vt:lpstr>Calibri Light</vt:lpstr>
      <vt:lpstr>DM Sans</vt:lpstr>
      <vt:lpstr>Office Theme</vt:lpstr>
      <vt:lpstr>1_Office Theme</vt:lpstr>
      <vt:lpstr>Adjacency</vt:lpstr>
      <vt:lpstr>2_Office Theme</vt:lpstr>
      <vt:lpstr>3_Office Theme</vt:lpstr>
      <vt:lpstr>4_Office Theme</vt:lpstr>
      <vt:lpstr>We’ll be starting shortly...</vt:lpstr>
      <vt:lpstr>Regional Workforce Alliance Q3  Wednesday, November 16, 2022 </vt:lpstr>
      <vt:lpstr>Welcome</vt:lpstr>
      <vt:lpstr>PowerPoint Presentation</vt:lpstr>
      <vt:lpstr>Agenda</vt:lpstr>
      <vt:lpstr>Mission Statement &amp; Goals for the Alliance</vt:lpstr>
      <vt:lpstr>PowerPoint Presentation</vt:lpstr>
      <vt:lpstr>County of Los Angeles, Department of Economic Opportunity </vt:lpstr>
      <vt:lpstr>PACE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E-Contractor Program Updates  </vt:lpstr>
      <vt:lpstr>E-Contractor Program </vt:lpstr>
      <vt:lpstr>E-Contractor Training Program </vt:lpstr>
      <vt:lpstr>Program Updates</vt:lpstr>
      <vt:lpstr>RWA Updates  and Next Steps </vt:lpstr>
      <vt:lpstr>RWA Updates  </vt:lpstr>
      <vt:lpstr>Closing Remarks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Rodgers, Becca</dc:creator>
  <cp:lastModifiedBy>Wendy Angel</cp:lastModifiedBy>
  <cp:revision>64</cp:revision>
  <cp:lastPrinted>2021-10-19T17:02:48Z</cp:lastPrinted>
  <dcterms:created xsi:type="dcterms:W3CDTF">2020-11-24T20:47:29Z</dcterms:created>
  <dcterms:modified xsi:type="dcterms:W3CDTF">2022-11-16T20:27:28Z</dcterms:modified>
</cp:coreProperties>
</file>