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modernComment_146_F4A2F72.xml" ContentType="application/vnd.ms-powerpoint.comment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1" r:id="rId4"/>
  </p:sldMasterIdLst>
  <p:notesMasterIdLst>
    <p:notesMasterId r:id="rId27"/>
  </p:notesMasterIdLst>
  <p:handoutMasterIdLst>
    <p:handoutMasterId r:id="rId28"/>
  </p:handoutMasterIdLst>
  <p:sldIdLst>
    <p:sldId id="311" r:id="rId5"/>
    <p:sldId id="312" r:id="rId6"/>
    <p:sldId id="376" r:id="rId7"/>
    <p:sldId id="339" r:id="rId8"/>
    <p:sldId id="374" r:id="rId9"/>
    <p:sldId id="333" r:id="rId10"/>
    <p:sldId id="338" r:id="rId11"/>
    <p:sldId id="351" r:id="rId12"/>
    <p:sldId id="330" r:id="rId13"/>
    <p:sldId id="350" r:id="rId14"/>
    <p:sldId id="375" r:id="rId15"/>
    <p:sldId id="361" r:id="rId16"/>
    <p:sldId id="370" r:id="rId17"/>
    <p:sldId id="326" r:id="rId18"/>
    <p:sldId id="317" r:id="rId19"/>
    <p:sldId id="363" r:id="rId20"/>
    <p:sldId id="377" r:id="rId21"/>
    <p:sldId id="378" r:id="rId22"/>
    <p:sldId id="379" r:id="rId23"/>
    <p:sldId id="313" r:id="rId24"/>
    <p:sldId id="366" r:id="rId25"/>
    <p:sldId id="32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FD4A1B-4390-8F2A-1708-D81CD868DAAC}" name="Dial, Dani" initials="DD" userId="S::65154@icf.com::cac45bcd-3073-451c-b5e4-739def43932b" providerId="AD"/>
  <p188:author id="{37A0D943-2699-6EB5-9C31-1778CA63B47F}" name="Oneal, Ryan" initials="RO" userId="S::61418@icf.com::83bc1d3c-68f2-4d16-b072-8d543c5945d4" providerId="AD"/>
  <p188:author id="{A00CB755-0C30-E8EE-43F3-B82083FECDCD}" name="Dugan, Nikki" initials="ND" userId="S::39207@icf.com::074a4502-da24-4c92-852b-082a2cd9e167" providerId="AD"/>
  <p188:author id="{F7218061-4DB3-029A-C4A1-0ADF68ACFF8D}" name="Mclean, Becki" initials="MB" userId="S::62913@icf.com::36bb0360-4aba-44e6-9251-9084fc5046f4" providerId="AD"/>
  <p188:author id="{91558B62-9A34-F487-87B9-3F44CD29CFFC}" name="Dekat, Kristy" initials="KD" userId="S::55752@icf.com::d96e9c6d-7055-4dd1-812e-d342da220230" providerId="AD"/>
  <p188:author id="{40FFF969-6F76-F8F0-87AF-4051BDB051A6}" name="Godfrey, Melissa" initials="MG" userId="S::65213@icf.com::61860033-6b18-440c-848f-735ebf64c2fe" providerId="AD"/>
  <p188:author id="{9C14686B-4191-249F-301D-271DEBB97AD1}" name="Johnson, Lena" initials="LJ" userId="S::31731@icf.com::7ec3fb44-6849-4b3b-a0f3-e39047b3d5ee" providerId="AD"/>
  <p188:author id="{A478ABE5-5D3B-C717-C022-1CDEBB501A02}" name="Mariscal, Kathy" initials="MK" userId="S::64177@icf.com::80ad4274-18ca-419a-9944-b6c4cf8304f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A5189"/>
    <a:srgbClr val="FFFFFF"/>
    <a:srgbClr val="FDB102"/>
    <a:srgbClr val="86B52C"/>
    <a:srgbClr val="8E4371"/>
    <a:srgbClr val="008D70"/>
    <a:srgbClr val="14435D"/>
    <a:srgbClr val="FDBB23"/>
    <a:srgbClr val="C5DE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8A9C44-BD6A-4608-9DC4-0EE4E4D68C3C}" v="69" dt="2026-11-02T17:50:19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57"/>
    <p:restoredTop sz="96266" autoAdjust="0"/>
  </p:normalViewPr>
  <p:slideViewPr>
    <p:cSldViewPr snapToGrid="0">
      <p:cViewPr>
        <p:scale>
          <a:sx n="107" d="100"/>
          <a:sy n="107" d="100"/>
        </p:scale>
        <p:origin x="144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182880" cy="18288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LA - DTP Team" userId="3ca06e54-a438-497c-94c4-c9ab9afed36a" providerId="ADAL" clId="{CA9C2FD0-75EF-4567-965B-B31FE63519CA}"/>
    <pc:docChg chg="undo custSel addSld modSld sldOrd">
      <pc:chgData name="WLA - DTP Team" userId="3ca06e54-a438-497c-94c4-c9ab9afed36a" providerId="ADAL" clId="{CA9C2FD0-75EF-4567-965B-B31FE63519CA}" dt="2026-11-02T17:50:23.531" v="587" actId="6549"/>
      <pc:docMkLst>
        <pc:docMk/>
      </pc:docMkLst>
      <pc:sldChg chg="modSp mod">
        <pc:chgData name="WLA - DTP Team" userId="3ca06e54-a438-497c-94c4-c9ab9afed36a" providerId="ADAL" clId="{CA9C2FD0-75EF-4567-965B-B31FE63519CA}" dt="2026-11-02T15:26:23.882" v="82" actId="6549"/>
        <pc:sldMkLst>
          <pc:docMk/>
          <pc:sldMk cId="882494141" sldId="311"/>
        </pc:sldMkLst>
        <pc:spChg chg="mod">
          <ac:chgData name="WLA - DTP Team" userId="3ca06e54-a438-497c-94c4-c9ab9afed36a" providerId="ADAL" clId="{CA9C2FD0-75EF-4567-965B-B31FE63519CA}" dt="2026-11-02T15:26:23.882" v="82" actId="6549"/>
          <ac:spMkLst>
            <pc:docMk/>
            <pc:sldMk cId="882494141" sldId="311"/>
            <ac:spMk id="3" creationId="{16B6BD09-C62D-0564-3B0E-D4814F7B1CE0}"/>
          </ac:spMkLst>
        </pc:spChg>
      </pc:sldChg>
      <pc:sldChg chg="addSp delSp modSp mod">
        <pc:chgData name="WLA - DTP Team" userId="3ca06e54-a438-497c-94c4-c9ab9afed36a" providerId="ADAL" clId="{CA9C2FD0-75EF-4567-965B-B31FE63519CA}" dt="2026-11-02T15:28:35.761" v="115" actId="114"/>
        <pc:sldMkLst>
          <pc:docMk/>
          <pc:sldMk cId="3058887367" sldId="312"/>
        </pc:sldMkLst>
        <pc:spChg chg="add mod">
          <ac:chgData name="WLA - DTP Team" userId="3ca06e54-a438-497c-94c4-c9ab9afed36a" providerId="ADAL" clId="{CA9C2FD0-75EF-4567-965B-B31FE63519CA}" dt="2026-11-02T15:27:10.513" v="92" actId="554"/>
          <ac:spMkLst>
            <pc:docMk/>
            <pc:sldMk cId="3058887367" sldId="312"/>
            <ac:spMk id="2" creationId="{9FAD739D-DE3C-4429-BD6A-78AEB827B00B}"/>
          </ac:spMkLst>
        </pc:spChg>
        <pc:spChg chg="mod">
          <ac:chgData name="WLA - DTP Team" userId="3ca06e54-a438-497c-94c4-c9ab9afed36a" providerId="ADAL" clId="{CA9C2FD0-75EF-4567-965B-B31FE63519CA}" dt="2026-11-02T15:28:29.531" v="114" actId="114"/>
          <ac:spMkLst>
            <pc:docMk/>
            <pc:sldMk cId="3058887367" sldId="312"/>
            <ac:spMk id="5" creationId="{CC1BCF49-CF01-C3BD-0471-70744841ED5D}"/>
          </ac:spMkLst>
        </pc:spChg>
        <pc:spChg chg="del">
          <ac:chgData name="WLA - DTP Team" userId="3ca06e54-a438-497c-94c4-c9ab9afed36a" providerId="ADAL" clId="{CA9C2FD0-75EF-4567-965B-B31FE63519CA}" dt="2026-11-02T15:26:55.161" v="87" actId="478"/>
          <ac:spMkLst>
            <pc:docMk/>
            <pc:sldMk cId="3058887367" sldId="312"/>
            <ac:spMk id="6" creationId="{E7FC7D96-F2C4-C0A4-F629-66172CD031F6}"/>
          </ac:spMkLst>
        </pc:spChg>
        <pc:spChg chg="mod">
          <ac:chgData name="WLA - DTP Team" userId="3ca06e54-a438-497c-94c4-c9ab9afed36a" providerId="ADAL" clId="{CA9C2FD0-75EF-4567-965B-B31FE63519CA}" dt="2026-11-02T15:28:35.761" v="115" actId="114"/>
          <ac:spMkLst>
            <pc:docMk/>
            <pc:sldMk cId="3058887367" sldId="312"/>
            <ac:spMk id="21" creationId="{CAE739E6-1B5E-0E6C-774D-2A5AFD686A18}"/>
          </ac:spMkLst>
        </pc:spChg>
      </pc:sldChg>
      <pc:sldChg chg="modSp mod">
        <pc:chgData name="WLA - DTP Team" userId="3ca06e54-a438-497c-94c4-c9ab9afed36a" providerId="ADAL" clId="{CA9C2FD0-75EF-4567-965B-B31FE63519CA}" dt="2026-11-02T16:53:21.256" v="528" actId="114"/>
        <pc:sldMkLst>
          <pc:docMk/>
          <pc:sldMk cId="1756315875" sldId="313"/>
        </pc:sldMkLst>
        <pc:spChg chg="mod">
          <ac:chgData name="WLA - DTP Team" userId="3ca06e54-a438-497c-94c4-c9ab9afed36a" providerId="ADAL" clId="{CA9C2FD0-75EF-4567-965B-B31FE63519CA}" dt="2026-11-02T16:53:12.513" v="523" actId="1076"/>
          <ac:spMkLst>
            <pc:docMk/>
            <pc:sldMk cId="1756315875" sldId="313"/>
            <ac:spMk id="15" creationId="{1EF7D1D6-F5B6-727B-744A-7B148E4172D6}"/>
          </ac:spMkLst>
        </pc:spChg>
        <pc:spChg chg="mod">
          <ac:chgData name="WLA - DTP Team" userId="3ca06e54-a438-497c-94c4-c9ab9afed36a" providerId="ADAL" clId="{CA9C2FD0-75EF-4567-965B-B31FE63519CA}" dt="2026-11-02T16:53:21.256" v="528" actId="114"/>
          <ac:spMkLst>
            <pc:docMk/>
            <pc:sldMk cId="1756315875" sldId="313"/>
            <ac:spMk id="16" creationId="{EF41E77A-23BA-A3E2-2C2B-C758FDC3B9EC}"/>
          </ac:spMkLst>
        </pc:spChg>
      </pc:sldChg>
      <pc:sldChg chg="modSp mod">
        <pc:chgData name="WLA - DTP Team" userId="3ca06e54-a438-497c-94c4-c9ab9afed36a" providerId="ADAL" clId="{CA9C2FD0-75EF-4567-965B-B31FE63519CA}" dt="2026-11-02T17:50:12.238" v="583" actId="20577"/>
        <pc:sldMkLst>
          <pc:docMk/>
          <pc:sldMk cId="3278776420" sldId="317"/>
        </pc:sldMkLst>
        <pc:spChg chg="mod">
          <ac:chgData name="WLA - DTP Team" userId="3ca06e54-a438-497c-94c4-c9ab9afed36a" providerId="ADAL" clId="{CA9C2FD0-75EF-4567-965B-B31FE63519CA}" dt="2026-11-02T17:50:12.238" v="583" actId="20577"/>
          <ac:spMkLst>
            <pc:docMk/>
            <pc:sldMk cId="3278776420" sldId="317"/>
            <ac:spMk id="2" creationId="{14221755-BFEE-C9AB-DB47-719E0019EA3F}"/>
          </ac:spMkLst>
        </pc:spChg>
        <pc:spChg chg="mod">
          <ac:chgData name="WLA - DTP Team" userId="3ca06e54-a438-497c-94c4-c9ab9afed36a" providerId="ADAL" clId="{CA9C2FD0-75EF-4567-965B-B31FE63519CA}" dt="2026-11-02T16:32:57.406" v="416" actId="114"/>
          <ac:spMkLst>
            <pc:docMk/>
            <pc:sldMk cId="3278776420" sldId="317"/>
            <ac:spMk id="3" creationId="{0DDFFEE6-511C-961A-011A-BAB3EE14E36B}"/>
          </ac:spMkLst>
        </pc:spChg>
      </pc:sldChg>
      <pc:sldChg chg="addSp delSp modSp mod">
        <pc:chgData name="WLA - DTP Team" userId="3ca06e54-a438-497c-94c4-c9ab9afed36a" providerId="ADAL" clId="{CA9C2FD0-75EF-4567-965B-B31FE63519CA}" dt="2026-11-02T17:50:23.531" v="587" actId="6549"/>
        <pc:sldMkLst>
          <pc:docMk/>
          <pc:sldMk cId="256520050" sldId="326"/>
        </pc:sldMkLst>
        <pc:spChg chg="add del mod">
          <ac:chgData name="WLA - DTP Team" userId="3ca06e54-a438-497c-94c4-c9ab9afed36a" providerId="ADAL" clId="{CA9C2FD0-75EF-4567-965B-B31FE63519CA}" dt="2026-11-02T16:31:46.110" v="411" actId="478"/>
          <ac:spMkLst>
            <pc:docMk/>
            <pc:sldMk cId="256520050" sldId="326"/>
            <ac:spMk id="3" creationId="{C73FEE95-EFD3-775D-BC56-E9573F50B086}"/>
          </ac:spMkLst>
        </pc:spChg>
        <pc:spChg chg="add mod">
          <ac:chgData name="WLA - DTP Team" userId="3ca06e54-a438-497c-94c4-c9ab9afed36a" providerId="ADAL" clId="{CA9C2FD0-75EF-4567-965B-B31FE63519CA}" dt="2026-11-02T16:31:48.778" v="412" actId="114"/>
          <ac:spMkLst>
            <pc:docMk/>
            <pc:sldMk cId="256520050" sldId="326"/>
            <ac:spMk id="5" creationId="{0F8BD8F7-A960-FC08-305A-2CEB524CDA8F}"/>
          </ac:spMkLst>
        </pc:spChg>
        <pc:spChg chg="mod">
          <ac:chgData name="WLA - DTP Team" userId="3ca06e54-a438-497c-94c4-c9ab9afed36a" providerId="ADAL" clId="{CA9C2FD0-75EF-4567-965B-B31FE63519CA}" dt="2026-11-02T17:50:23.531" v="587" actId="6549"/>
          <ac:spMkLst>
            <pc:docMk/>
            <pc:sldMk cId="256520050" sldId="326"/>
            <ac:spMk id="6" creationId="{5B82A45E-33AF-2CAB-9579-1E196CB0716C}"/>
          </ac:spMkLst>
        </pc:spChg>
        <pc:spChg chg="add mod">
          <ac:chgData name="WLA - DTP Team" userId="3ca06e54-a438-497c-94c4-c9ab9afed36a" providerId="ADAL" clId="{CA9C2FD0-75EF-4567-965B-B31FE63519CA}" dt="2026-11-02T16:30:48.195" v="392" actId="1035"/>
          <ac:spMkLst>
            <pc:docMk/>
            <pc:sldMk cId="256520050" sldId="326"/>
            <ac:spMk id="7" creationId="{BCDFE037-9334-9725-2C9D-5B04083D9CB9}"/>
          </ac:spMkLst>
        </pc:spChg>
        <pc:spChg chg="mod">
          <ac:chgData name="WLA - DTP Team" userId="3ca06e54-a438-497c-94c4-c9ab9afed36a" providerId="ADAL" clId="{CA9C2FD0-75EF-4567-965B-B31FE63519CA}" dt="2026-11-02T16:23:45.289" v="270" actId="1076"/>
          <ac:spMkLst>
            <pc:docMk/>
            <pc:sldMk cId="256520050" sldId="326"/>
            <ac:spMk id="8" creationId="{35BE74A6-2014-66C5-D849-5F29B44E3805}"/>
          </ac:spMkLst>
        </pc:spChg>
        <pc:spChg chg="add mod">
          <ac:chgData name="WLA - DTP Team" userId="3ca06e54-a438-497c-94c4-c9ab9afed36a" providerId="ADAL" clId="{CA9C2FD0-75EF-4567-965B-B31FE63519CA}" dt="2026-11-02T16:30:39.408" v="390" actId="1582"/>
          <ac:spMkLst>
            <pc:docMk/>
            <pc:sldMk cId="256520050" sldId="326"/>
            <ac:spMk id="9" creationId="{6D043832-96E9-FAAB-4DCB-99A49D36BB3F}"/>
          </ac:spMkLst>
        </pc:spChg>
      </pc:sldChg>
      <pc:sldChg chg="addSp modSp mod">
        <pc:chgData name="WLA - DTP Team" userId="3ca06e54-a438-497c-94c4-c9ab9afed36a" providerId="ADAL" clId="{CA9C2FD0-75EF-4567-965B-B31FE63519CA}" dt="2026-11-02T17:49:50.281" v="582" actId="1076"/>
        <pc:sldMkLst>
          <pc:docMk/>
          <pc:sldMk cId="531541768" sldId="328"/>
        </pc:sldMkLst>
        <pc:spChg chg="mod">
          <ac:chgData name="WLA - DTP Team" userId="3ca06e54-a438-497c-94c4-c9ab9afed36a" providerId="ADAL" clId="{CA9C2FD0-75EF-4567-965B-B31FE63519CA}" dt="2026-11-02T17:48:56.157" v="573" actId="1076"/>
          <ac:spMkLst>
            <pc:docMk/>
            <pc:sldMk cId="531541768" sldId="328"/>
            <ac:spMk id="2" creationId="{F6F58E7C-94B3-223F-B097-02E54AF310B6}"/>
          </ac:spMkLst>
        </pc:spChg>
        <pc:spChg chg="mod">
          <ac:chgData name="WLA - DTP Team" userId="3ca06e54-a438-497c-94c4-c9ab9afed36a" providerId="ADAL" clId="{CA9C2FD0-75EF-4567-965B-B31FE63519CA}" dt="2026-11-02T17:48:56.157" v="573" actId="1076"/>
          <ac:spMkLst>
            <pc:docMk/>
            <pc:sldMk cId="531541768" sldId="328"/>
            <ac:spMk id="3" creationId="{5AAD2498-AAE9-B5F6-B698-E5C0980C7F00}"/>
          </ac:spMkLst>
        </pc:spChg>
        <pc:spChg chg="mod">
          <ac:chgData name="WLA - DTP Team" userId="3ca06e54-a438-497c-94c4-c9ab9afed36a" providerId="ADAL" clId="{CA9C2FD0-75EF-4567-965B-B31FE63519CA}" dt="2026-11-02T17:48:56.157" v="573" actId="1076"/>
          <ac:spMkLst>
            <pc:docMk/>
            <pc:sldMk cId="531541768" sldId="328"/>
            <ac:spMk id="5" creationId="{1FA0E50B-D90C-1881-F19E-DA18527F66F6}"/>
          </ac:spMkLst>
        </pc:spChg>
        <pc:picChg chg="mod">
          <ac:chgData name="WLA - DTP Team" userId="3ca06e54-a438-497c-94c4-c9ab9afed36a" providerId="ADAL" clId="{CA9C2FD0-75EF-4567-965B-B31FE63519CA}" dt="2026-11-02T17:49:50.281" v="582" actId="1076"/>
          <ac:picMkLst>
            <pc:docMk/>
            <pc:sldMk cId="531541768" sldId="328"/>
            <ac:picMk id="4" creationId="{79F71BD6-B106-0254-0440-49FDCC8B83DB}"/>
          </ac:picMkLst>
        </pc:picChg>
        <pc:picChg chg="add mod">
          <ac:chgData name="WLA - DTP Team" userId="3ca06e54-a438-497c-94c4-c9ab9afed36a" providerId="ADAL" clId="{CA9C2FD0-75EF-4567-965B-B31FE63519CA}" dt="2026-11-02T17:49:50.281" v="582" actId="1076"/>
          <ac:picMkLst>
            <pc:docMk/>
            <pc:sldMk cId="531541768" sldId="328"/>
            <ac:picMk id="8" creationId="{B699239F-49EE-D865-D554-A0715F756E39}"/>
          </ac:picMkLst>
        </pc:picChg>
      </pc:sldChg>
      <pc:sldChg chg="modSp mod">
        <pc:chgData name="WLA - DTP Team" userId="3ca06e54-a438-497c-94c4-c9ab9afed36a" providerId="ADAL" clId="{CA9C2FD0-75EF-4567-965B-B31FE63519CA}" dt="2026-11-02T16:02:11.560" v="210" actId="114"/>
        <pc:sldMkLst>
          <pc:docMk/>
          <pc:sldMk cId="1827151301" sldId="330"/>
        </pc:sldMkLst>
        <pc:spChg chg="mod">
          <ac:chgData name="WLA - DTP Team" userId="3ca06e54-a438-497c-94c4-c9ab9afed36a" providerId="ADAL" clId="{CA9C2FD0-75EF-4567-965B-B31FE63519CA}" dt="2026-11-02T16:02:11.560" v="210" actId="114"/>
          <ac:spMkLst>
            <pc:docMk/>
            <pc:sldMk cId="1827151301" sldId="330"/>
            <ac:spMk id="6" creationId="{B2DEA73C-81E4-E030-160E-BB9C4D4C1C09}"/>
          </ac:spMkLst>
        </pc:spChg>
        <pc:spChg chg="mod">
          <ac:chgData name="WLA - DTP Team" userId="3ca06e54-a438-497c-94c4-c9ab9afed36a" providerId="ADAL" clId="{CA9C2FD0-75EF-4567-965B-B31FE63519CA}" dt="2026-11-02T15:57:01.508" v="201" actId="114"/>
          <ac:spMkLst>
            <pc:docMk/>
            <pc:sldMk cId="1827151301" sldId="330"/>
            <ac:spMk id="8" creationId="{BA3A0347-C282-FD20-FD92-7E2345CBC391}"/>
          </ac:spMkLst>
        </pc:spChg>
        <pc:spChg chg="mod">
          <ac:chgData name="WLA - DTP Team" userId="3ca06e54-a438-497c-94c4-c9ab9afed36a" providerId="ADAL" clId="{CA9C2FD0-75EF-4567-965B-B31FE63519CA}" dt="2026-11-02T15:56:45.569" v="194" actId="114"/>
          <ac:spMkLst>
            <pc:docMk/>
            <pc:sldMk cId="1827151301" sldId="330"/>
            <ac:spMk id="13" creationId="{8A121B4C-3275-C7E3-60FB-AACEE9B233B7}"/>
          </ac:spMkLst>
        </pc:spChg>
      </pc:sldChg>
      <pc:sldChg chg="modSp mod">
        <pc:chgData name="WLA - DTP Team" userId="3ca06e54-a438-497c-94c4-c9ab9afed36a" providerId="ADAL" clId="{CA9C2FD0-75EF-4567-965B-B31FE63519CA}" dt="2026-11-02T15:33:30.469" v="188" actId="20577"/>
        <pc:sldMkLst>
          <pc:docMk/>
          <pc:sldMk cId="1545423182" sldId="338"/>
        </pc:sldMkLst>
        <pc:spChg chg="mod">
          <ac:chgData name="WLA - DTP Team" userId="3ca06e54-a438-497c-94c4-c9ab9afed36a" providerId="ADAL" clId="{CA9C2FD0-75EF-4567-965B-B31FE63519CA}" dt="2026-11-02T15:32:48.921" v="174" actId="1076"/>
          <ac:spMkLst>
            <pc:docMk/>
            <pc:sldMk cId="1545423182" sldId="338"/>
            <ac:spMk id="3" creationId="{0760EDE8-96CD-0726-A62B-66650E1B9F59}"/>
          </ac:spMkLst>
        </pc:spChg>
        <pc:spChg chg="mod">
          <ac:chgData name="WLA - DTP Team" userId="3ca06e54-a438-497c-94c4-c9ab9afed36a" providerId="ADAL" clId="{CA9C2FD0-75EF-4567-965B-B31FE63519CA}" dt="2026-11-02T15:32:44.727" v="173" actId="404"/>
          <ac:spMkLst>
            <pc:docMk/>
            <pc:sldMk cId="1545423182" sldId="338"/>
            <ac:spMk id="6" creationId="{1F654D73-6CBE-12C6-79E2-6E02175C8AD4}"/>
          </ac:spMkLst>
        </pc:spChg>
        <pc:spChg chg="mod">
          <ac:chgData name="WLA - DTP Team" userId="3ca06e54-a438-497c-94c4-c9ab9afed36a" providerId="ADAL" clId="{CA9C2FD0-75EF-4567-965B-B31FE63519CA}" dt="2026-11-02T15:32:57.534" v="176" actId="114"/>
          <ac:spMkLst>
            <pc:docMk/>
            <pc:sldMk cId="1545423182" sldId="338"/>
            <ac:spMk id="7" creationId="{A9CB654C-C6F2-29E2-60B9-3D17D4ACB478}"/>
          </ac:spMkLst>
        </pc:spChg>
        <pc:spChg chg="mod">
          <ac:chgData name="WLA - DTP Team" userId="3ca06e54-a438-497c-94c4-c9ab9afed36a" providerId="ADAL" clId="{CA9C2FD0-75EF-4567-965B-B31FE63519CA}" dt="2026-11-02T15:33:30.469" v="188" actId="20577"/>
          <ac:spMkLst>
            <pc:docMk/>
            <pc:sldMk cId="1545423182" sldId="338"/>
            <ac:spMk id="9" creationId="{69370F2D-A579-3765-B41C-552E97AAB78B}"/>
          </ac:spMkLst>
        </pc:spChg>
      </pc:sldChg>
      <pc:sldChg chg="modSp mod">
        <pc:chgData name="WLA - DTP Team" userId="3ca06e54-a438-497c-94c4-c9ab9afed36a" providerId="ADAL" clId="{CA9C2FD0-75EF-4567-965B-B31FE63519CA}" dt="2026-11-02T15:28:55.427" v="122" actId="1076"/>
        <pc:sldMkLst>
          <pc:docMk/>
          <pc:sldMk cId="3242670274" sldId="339"/>
        </pc:sldMkLst>
        <pc:spChg chg="mod">
          <ac:chgData name="WLA - DTP Team" userId="3ca06e54-a438-497c-94c4-c9ab9afed36a" providerId="ADAL" clId="{CA9C2FD0-75EF-4567-965B-B31FE63519CA}" dt="2026-11-02T15:28:50.407" v="120" actId="20577"/>
          <ac:spMkLst>
            <pc:docMk/>
            <pc:sldMk cId="3242670274" sldId="339"/>
            <ac:spMk id="3" creationId="{4B2B213E-611D-FE6D-0AB8-B365EECCE9D5}"/>
          </ac:spMkLst>
        </pc:spChg>
        <pc:spChg chg="mod">
          <ac:chgData name="WLA - DTP Team" userId="3ca06e54-a438-497c-94c4-c9ab9afed36a" providerId="ADAL" clId="{CA9C2FD0-75EF-4567-965B-B31FE63519CA}" dt="2026-11-02T15:28:55.427" v="122" actId="1076"/>
          <ac:spMkLst>
            <pc:docMk/>
            <pc:sldMk cId="3242670274" sldId="339"/>
            <ac:spMk id="4" creationId="{EB101219-7D1E-D5F2-9B21-E124F89EF819}"/>
          </ac:spMkLst>
        </pc:spChg>
        <pc:spChg chg="mod">
          <ac:chgData name="WLA - DTP Team" userId="3ca06e54-a438-497c-94c4-c9ab9afed36a" providerId="ADAL" clId="{CA9C2FD0-75EF-4567-965B-B31FE63519CA}" dt="2026-11-02T15:28:17.153" v="111" actId="1076"/>
          <ac:spMkLst>
            <pc:docMk/>
            <pc:sldMk cId="3242670274" sldId="339"/>
            <ac:spMk id="7" creationId="{C9B83669-8814-4757-6F1F-3912FAEEE2A7}"/>
          </ac:spMkLst>
        </pc:spChg>
      </pc:sldChg>
      <pc:sldChg chg="modSp mod">
        <pc:chgData name="WLA - DTP Team" userId="3ca06e54-a438-497c-94c4-c9ab9afed36a" providerId="ADAL" clId="{CA9C2FD0-75EF-4567-965B-B31FE63519CA}" dt="2026-11-02T16:07:35.301" v="238" actId="20577"/>
        <pc:sldMkLst>
          <pc:docMk/>
          <pc:sldMk cId="4061187694" sldId="361"/>
        </pc:sldMkLst>
        <pc:spChg chg="mod">
          <ac:chgData name="WLA - DTP Team" userId="3ca06e54-a438-497c-94c4-c9ab9afed36a" providerId="ADAL" clId="{CA9C2FD0-75EF-4567-965B-B31FE63519CA}" dt="2026-11-02T16:07:35.301" v="238" actId="20577"/>
          <ac:spMkLst>
            <pc:docMk/>
            <pc:sldMk cId="4061187694" sldId="361"/>
            <ac:spMk id="2" creationId="{C25C9E3B-ECD0-C13F-6EE3-E926A4AC1C9E}"/>
          </ac:spMkLst>
        </pc:spChg>
        <pc:spChg chg="mod">
          <ac:chgData name="WLA - DTP Team" userId="3ca06e54-a438-497c-94c4-c9ab9afed36a" providerId="ADAL" clId="{CA9C2FD0-75EF-4567-965B-B31FE63519CA}" dt="2026-11-02T16:07:09.390" v="232" actId="114"/>
          <ac:spMkLst>
            <pc:docMk/>
            <pc:sldMk cId="4061187694" sldId="361"/>
            <ac:spMk id="3" creationId="{B274E3F4-D736-F399-3B43-F4CAEEAC0E70}"/>
          </ac:spMkLst>
        </pc:spChg>
        <pc:spChg chg="mod">
          <ac:chgData name="WLA - DTP Team" userId="3ca06e54-a438-497c-94c4-c9ab9afed36a" providerId="ADAL" clId="{CA9C2FD0-75EF-4567-965B-B31FE63519CA}" dt="2026-11-02T16:03:10.302" v="218" actId="114"/>
          <ac:spMkLst>
            <pc:docMk/>
            <pc:sldMk cId="4061187694" sldId="361"/>
            <ac:spMk id="4" creationId="{172967D2-96FF-B163-8EBA-80DF41B5ED53}"/>
          </ac:spMkLst>
        </pc:spChg>
      </pc:sldChg>
      <pc:sldChg chg="addSp modSp mod">
        <pc:chgData name="WLA - DTP Team" userId="3ca06e54-a438-497c-94c4-c9ab9afed36a" providerId="ADAL" clId="{CA9C2FD0-75EF-4567-965B-B31FE63519CA}" dt="2026-11-02T16:46:15.198" v="474" actId="1036"/>
        <pc:sldMkLst>
          <pc:docMk/>
          <pc:sldMk cId="3503471117" sldId="363"/>
        </pc:sldMkLst>
        <pc:spChg chg="mod">
          <ac:chgData name="WLA - DTP Team" userId="3ca06e54-a438-497c-94c4-c9ab9afed36a" providerId="ADAL" clId="{CA9C2FD0-75EF-4567-965B-B31FE63519CA}" dt="2026-11-02T16:46:15.198" v="474" actId="1036"/>
          <ac:spMkLst>
            <pc:docMk/>
            <pc:sldMk cId="3503471117" sldId="363"/>
            <ac:spMk id="2" creationId="{D9EA8290-1E19-D609-5867-2D1B56866E5E}"/>
          </ac:spMkLst>
        </pc:spChg>
        <pc:spChg chg="mod">
          <ac:chgData name="WLA - DTP Team" userId="3ca06e54-a438-497c-94c4-c9ab9afed36a" providerId="ADAL" clId="{CA9C2FD0-75EF-4567-965B-B31FE63519CA}" dt="2026-11-02T16:42:46.219" v="431"/>
          <ac:spMkLst>
            <pc:docMk/>
            <pc:sldMk cId="3503471117" sldId="363"/>
            <ac:spMk id="3" creationId="{E60FAECA-F3EA-E57C-FD79-2F7949B30361}"/>
          </ac:spMkLst>
        </pc:spChg>
        <pc:spChg chg="mod">
          <ac:chgData name="WLA - DTP Team" userId="3ca06e54-a438-497c-94c4-c9ab9afed36a" providerId="ADAL" clId="{CA9C2FD0-75EF-4567-965B-B31FE63519CA}" dt="2026-11-02T16:42:53.946" v="432"/>
          <ac:spMkLst>
            <pc:docMk/>
            <pc:sldMk cId="3503471117" sldId="363"/>
            <ac:spMk id="6" creationId="{29376496-441B-BE4C-A375-1D098896F806}"/>
          </ac:spMkLst>
        </pc:spChg>
        <pc:spChg chg="mod">
          <ac:chgData name="WLA - DTP Team" userId="3ca06e54-a438-497c-94c4-c9ab9afed36a" providerId="ADAL" clId="{CA9C2FD0-75EF-4567-965B-B31FE63519CA}" dt="2026-11-02T16:42:53.946" v="432"/>
          <ac:spMkLst>
            <pc:docMk/>
            <pc:sldMk cId="3503471117" sldId="363"/>
            <ac:spMk id="7" creationId="{3FA441F1-486F-B610-DC84-3C340EDBC479}"/>
          </ac:spMkLst>
        </pc:spChg>
        <pc:spChg chg="mod">
          <ac:chgData name="WLA - DTP Team" userId="3ca06e54-a438-497c-94c4-c9ab9afed36a" providerId="ADAL" clId="{CA9C2FD0-75EF-4567-965B-B31FE63519CA}" dt="2026-11-02T16:43:08.756" v="439" actId="404"/>
          <ac:spMkLst>
            <pc:docMk/>
            <pc:sldMk cId="3503471117" sldId="363"/>
            <ac:spMk id="14" creationId="{297FA5A5-6AF4-BF79-76E1-6E1E48ED47DE}"/>
          </ac:spMkLst>
        </pc:spChg>
        <pc:spChg chg="mod">
          <ac:chgData name="WLA - DTP Team" userId="3ca06e54-a438-497c-94c4-c9ab9afed36a" providerId="ADAL" clId="{CA9C2FD0-75EF-4567-965B-B31FE63519CA}" dt="2026-11-02T16:43:08.756" v="439" actId="404"/>
          <ac:spMkLst>
            <pc:docMk/>
            <pc:sldMk cId="3503471117" sldId="363"/>
            <ac:spMk id="16" creationId="{EAC12FD5-EE72-4324-4757-F106C20576C2}"/>
          </ac:spMkLst>
        </pc:spChg>
        <pc:grpChg chg="add mod">
          <ac:chgData name="WLA - DTP Team" userId="3ca06e54-a438-497c-94c4-c9ab9afed36a" providerId="ADAL" clId="{CA9C2FD0-75EF-4567-965B-B31FE63519CA}" dt="2026-11-02T16:42:57.425" v="433" actId="1076"/>
          <ac:grpSpMkLst>
            <pc:docMk/>
            <pc:sldMk cId="3503471117" sldId="363"/>
            <ac:grpSpMk id="4" creationId="{2CFB88A8-2DF3-CBA9-656A-CE70B971788A}"/>
          </ac:grpSpMkLst>
        </pc:grpChg>
        <pc:grpChg chg="mod">
          <ac:chgData name="WLA - DTP Team" userId="3ca06e54-a438-497c-94c4-c9ab9afed36a" providerId="ADAL" clId="{CA9C2FD0-75EF-4567-965B-B31FE63519CA}" dt="2026-11-02T16:43:01.361" v="434" actId="1076"/>
          <ac:grpSpMkLst>
            <pc:docMk/>
            <pc:sldMk cId="3503471117" sldId="363"/>
            <ac:grpSpMk id="13" creationId="{6F4A487B-BF1A-2FB4-8506-5837FF5B2EC8}"/>
          </ac:grpSpMkLst>
        </pc:grpChg>
      </pc:sldChg>
      <pc:sldChg chg="modSp mod">
        <pc:chgData name="WLA - DTP Team" userId="3ca06e54-a438-497c-94c4-c9ab9afed36a" providerId="ADAL" clId="{CA9C2FD0-75EF-4567-965B-B31FE63519CA}" dt="2026-11-02T16:54:15.275" v="545" actId="404"/>
        <pc:sldMkLst>
          <pc:docMk/>
          <pc:sldMk cId="1603379340" sldId="366"/>
        </pc:sldMkLst>
        <pc:spChg chg="mod">
          <ac:chgData name="WLA - DTP Team" userId="3ca06e54-a438-497c-94c4-c9ab9afed36a" providerId="ADAL" clId="{CA9C2FD0-75EF-4567-965B-B31FE63519CA}" dt="2026-11-02T16:54:15.275" v="545" actId="404"/>
          <ac:spMkLst>
            <pc:docMk/>
            <pc:sldMk cId="1603379340" sldId="366"/>
            <ac:spMk id="3" creationId="{00EC0999-147A-8530-8F4E-3360A21F962B}"/>
          </ac:spMkLst>
        </pc:spChg>
        <pc:spChg chg="mod">
          <ac:chgData name="WLA - DTP Team" userId="3ca06e54-a438-497c-94c4-c9ab9afed36a" providerId="ADAL" clId="{CA9C2FD0-75EF-4567-965B-B31FE63519CA}" dt="2026-11-02T16:53:45.533" v="534" actId="404"/>
          <ac:spMkLst>
            <pc:docMk/>
            <pc:sldMk cId="1603379340" sldId="366"/>
            <ac:spMk id="19" creationId="{0114BAD0-3DAF-FA79-B26F-17653BCCEB37}"/>
          </ac:spMkLst>
        </pc:spChg>
      </pc:sldChg>
      <pc:sldChg chg="modSp mod">
        <pc:chgData name="WLA - DTP Team" userId="3ca06e54-a438-497c-94c4-c9ab9afed36a" providerId="ADAL" clId="{CA9C2FD0-75EF-4567-965B-B31FE63519CA}" dt="2026-11-02T16:09:15.787" v="264" actId="114"/>
        <pc:sldMkLst>
          <pc:docMk/>
          <pc:sldMk cId="3390560651" sldId="370"/>
        </pc:sldMkLst>
        <pc:spChg chg="mod">
          <ac:chgData name="WLA - DTP Team" userId="3ca06e54-a438-497c-94c4-c9ab9afed36a" providerId="ADAL" clId="{CA9C2FD0-75EF-4567-965B-B31FE63519CA}" dt="2026-11-02T16:08:57.706" v="258" actId="1076"/>
          <ac:spMkLst>
            <pc:docMk/>
            <pc:sldMk cId="3390560651" sldId="370"/>
            <ac:spMk id="2" creationId="{654E37B9-46E0-0E74-93B7-B31A04E50E07}"/>
          </ac:spMkLst>
        </pc:spChg>
        <pc:spChg chg="mod">
          <ac:chgData name="WLA - DTP Team" userId="3ca06e54-a438-497c-94c4-c9ab9afed36a" providerId="ADAL" clId="{CA9C2FD0-75EF-4567-965B-B31FE63519CA}" dt="2026-11-02T16:08:53.415" v="257" actId="12"/>
          <ac:spMkLst>
            <pc:docMk/>
            <pc:sldMk cId="3390560651" sldId="370"/>
            <ac:spMk id="4" creationId="{97E11396-6455-0E97-56C9-9A5AB5A4654E}"/>
          </ac:spMkLst>
        </pc:spChg>
        <pc:spChg chg="mod">
          <ac:chgData name="WLA - DTP Team" userId="3ca06e54-a438-497c-94c4-c9ab9afed36a" providerId="ADAL" clId="{CA9C2FD0-75EF-4567-965B-B31FE63519CA}" dt="2026-11-02T16:09:15.787" v="264" actId="114"/>
          <ac:spMkLst>
            <pc:docMk/>
            <pc:sldMk cId="3390560651" sldId="370"/>
            <ac:spMk id="8" creationId="{0633EC77-37D9-B997-30F5-9CA920201767}"/>
          </ac:spMkLst>
        </pc:spChg>
      </pc:sldChg>
      <pc:sldChg chg="addSp delSp modSp mod ord">
        <pc:chgData name="WLA - DTP Team" userId="3ca06e54-a438-497c-94c4-c9ab9afed36a" providerId="ADAL" clId="{CA9C2FD0-75EF-4567-965B-B31FE63519CA}" dt="2026-11-02T16:49:43.610" v="512" actId="114"/>
        <pc:sldMkLst>
          <pc:docMk/>
          <pc:sldMk cId="284008613" sldId="371"/>
        </pc:sldMkLst>
        <pc:spChg chg="mod">
          <ac:chgData name="WLA - DTP Team" userId="3ca06e54-a438-497c-94c4-c9ab9afed36a" providerId="ADAL" clId="{CA9C2FD0-75EF-4567-965B-B31FE63519CA}" dt="2026-11-02T16:49:43.610" v="512" actId="114"/>
          <ac:spMkLst>
            <pc:docMk/>
            <pc:sldMk cId="284008613" sldId="371"/>
            <ac:spMk id="2" creationId="{98865913-7790-1787-4D67-18A985D0F508}"/>
          </ac:spMkLst>
        </pc:spChg>
        <pc:spChg chg="del">
          <ac:chgData name="WLA - DTP Team" userId="3ca06e54-a438-497c-94c4-c9ab9afed36a" providerId="ADAL" clId="{CA9C2FD0-75EF-4567-965B-B31FE63519CA}" dt="2026-11-02T16:46:25.788" v="475" actId="478"/>
          <ac:spMkLst>
            <pc:docMk/>
            <pc:sldMk cId="284008613" sldId="371"/>
            <ac:spMk id="3" creationId="{23F26A11-877B-6FA6-D015-21D4F4BFFEA6}"/>
          </ac:spMkLst>
        </pc:spChg>
        <pc:spChg chg="mod">
          <ac:chgData name="WLA - DTP Team" userId="3ca06e54-a438-497c-94c4-c9ab9afed36a" providerId="ADAL" clId="{CA9C2FD0-75EF-4567-965B-B31FE63519CA}" dt="2026-11-02T16:47:39.541" v="498" actId="400"/>
          <ac:spMkLst>
            <pc:docMk/>
            <pc:sldMk cId="284008613" sldId="371"/>
            <ac:spMk id="7" creationId="{6F8EF182-668E-3F5A-2D88-75B998EAAD3D}"/>
          </ac:spMkLst>
        </pc:spChg>
        <pc:spChg chg="mod">
          <ac:chgData name="WLA - DTP Team" userId="3ca06e54-a438-497c-94c4-c9ab9afed36a" providerId="ADAL" clId="{CA9C2FD0-75EF-4567-965B-B31FE63519CA}" dt="2026-11-02T16:44:57.330" v="457"/>
          <ac:spMkLst>
            <pc:docMk/>
            <pc:sldMk cId="284008613" sldId="371"/>
            <ac:spMk id="8" creationId="{EB9E2A05-79FA-E031-E2C5-FC3B454B7A51}"/>
          </ac:spMkLst>
        </pc:spChg>
        <pc:spChg chg="mod">
          <ac:chgData name="WLA - DTP Team" userId="3ca06e54-a438-497c-94c4-c9ab9afed36a" providerId="ADAL" clId="{CA9C2FD0-75EF-4567-965B-B31FE63519CA}" dt="2026-11-02T16:47:42.125" v="499" actId="400"/>
          <ac:spMkLst>
            <pc:docMk/>
            <pc:sldMk cId="284008613" sldId="371"/>
            <ac:spMk id="12" creationId="{5ED40ECD-D020-ED1A-412B-9D8D25445A9E}"/>
          </ac:spMkLst>
        </pc:spChg>
        <pc:spChg chg="mod">
          <ac:chgData name="WLA - DTP Team" userId="3ca06e54-a438-497c-94c4-c9ab9afed36a" providerId="ADAL" clId="{CA9C2FD0-75EF-4567-965B-B31FE63519CA}" dt="2026-11-02T16:44:57.330" v="457"/>
          <ac:spMkLst>
            <pc:docMk/>
            <pc:sldMk cId="284008613" sldId="371"/>
            <ac:spMk id="13" creationId="{7DEAAA15-189F-2C13-FF1E-B0567EC1232C}"/>
          </ac:spMkLst>
        </pc:spChg>
        <pc:spChg chg="add del mod">
          <ac:chgData name="WLA - DTP Team" userId="3ca06e54-a438-497c-94c4-c9ab9afed36a" providerId="ADAL" clId="{CA9C2FD0-75EF-4567-965B-B31FE63519CA}" dt="2026-11-02T16:46:31.523" v="477" actId="478"/>
          <ac:spMkLst>
            <pc:docMk/>
            <pc:sldMk cId="284008613" sldId="371"/>
            <ac:spMk id="15" creationId="{7B96B7AA-7F67-8876-F898-CC8A7C92DDD5}"/>
          </ac:spMkLst>
        </pc:spChg>
        <pc:spChg chg="add mod">
          <ac:chgData name="WLA - DTP Team" userId="3ca06e54-a438-497c-94c4-c9ab9afed36a" providerId="ADAL" clId="{CA9C2FD0-75EF-4567-965B-B31FE63519CA}" dt="2026-11-02T16:46:26.903" v="476"/>
          <ac:spMkLst>
            <pc:docMk/>
            <pc:sldMk cId="284008613" sldId="371"/>
            <ac:spMk id="16" creationId="{CC757456-D2FD-EEBC-40C6-FF6A3ED69238}"/>
          </ac:spMkLst>
        </pc:spChg>
        <pc:grpChg chg="del">
          <ac:chgData name="WLA - DTP Team" userId="3ca06e54-a438-497c-94c4-c9ab9afed36a" providerId="ADAL" clId="{CA9C2FD0-75EF-4567-965B-B31FE63519CA}" dt="2026-11-02T16:44:56.013" v="456" actId="478"/>
          <ac:grpSpMkLst>
            <pc:docMk/>
            <pc:sldMk cId="284008613" sldId="371"/>
            <ac:grpSpMk id="4" creationId="{9A0B7643-E4B8-A62B-7462-419C3A8CE8AF}"/>
          </ac:grpSpMkLst>
        </pc:grpChg>
        <pc:grpChg chg="add mod">
          <ac:chgData name="WLA - DTP Team" userId="3ca06e54-a438-497c-94c4-c9ab9afed36a" providerId="ADAL" clId="{CA9C2FD0-75EF-4567-965B-B31FE63519CA}" dt="2026-11-02T16:44:57.330" v="457"/>
          <ac:grpSpMkLst>
            <pc:docMk/>
            <pc:sldMk cId="284008613" sldId="371"/>
            <ac:grpSpMk id="5" creationId="{BA9E5471-D52B-ADB4-D8ED-4B529E2D51B8}"/>
          </ac:grpSpMkLst>
        </pc:grpChg>
        <pc:grpChg chg="add mod">
          <ac:chgData name="WLA - DTP Team" userId="3ca06e54-a438-497c-94c4-c9ab9afed36a" providerId="ADAL" clId="{CA9C2FD0-75EF-4567-965B-B31FE63519CA}" dt="2026-11-02T16:44:57.330" v="457"/>
          <ac:grpSpMkLst>
            <pc:docMk/>
            <pc:sldMk cId="284008613" sldId="371"/>
            <ac:grpSpMk id="10" creationId="{EAD22371-90E1-1C50-5425-E4E0F5EB0F55}"/>
          </ac:grpSpMkLst>
        </pc:grpChg>
      </pc:sldChg>
      <pc:sldChg chg="addSp delSp modSp mod">
        <pc:chgData name="WLA - DTP Team" userId="3ca06e54-a438-497c-94c4-c9ab9afed36a" providerId="ADAL" clId="{CA9C2FD0-75EF-4567-965B-B31FE63519CA}" dt="2026-11-02T16:47:06.278" v="485"/>
        <pc:sldMkLst>
          <pc:docMk/>
          <pc:sldMk cId="2285234445" sldId="372"/>
        </pc:sldMkLst>
        <pc:spChg chg="del">
          <ac:chgData name="WLA - DTP Team" userId="3ca06e54-a438-497c-94c4-c9ab9afed36a" providerId="ADAL" clId="{CA9C2FD0-75EF-4567-965B-B31FE63519CA}" dt="2026-11-02T16:47:05.313" v="484" actId="478"/>
          <ac:spMkLst>
            <pc:docMk/>
            <pc:sldMk cId="2285234445" sldId="372"/>
            <ac:spMk id="2" creationId="{BCC9D83E-9CB8-693C-47AD-D08878F2B79D}"/>
          </ac:spMkLst>
        </pc:spChg>
        <pc:spChg chg="del">
          <ac:chgData name="WLA - DTP Team" userId="3ca06e54-a438-497c-94c4-c9ab9afed36a" providerId="ADAL" clId="{CA9C2FD0-75EF-4567-965B-B31FE63519CA}" dt="2026-11-02T16:46:40.263" v="479" actId="478"/>
          <ac:spMkLst>
            <pc:docMk/>
            <pc:sldMk cId="2285234445" sldId="372"/>
            <ac:spMk id="3" creationId="{68559C5B-DB02-C60B-41E9-13BE5CCAAF7C}"/>
          </ac:spMkLst>
        </pc:spChg>
        <pc:spChg chg="add mod">
          <ac:chgData name="WLA - DTP Team" userId="3ca06e54-a438-497c-94c4-c9ab9afed36a" providerId="ADAL" clId="{CA9C2FD0-75EF-4567-965B-B31FE63519CA}" dt="2026-11-02T16:46:35.165" v="478"/>
          <ac:spMkLst>
            <pc:docMk/>
            <pc:sldMk cId="2285234445" sldId="372"/>
            <ac:spMk id="5" creationId="{C50B5FC1-F03E-B737-ED26-C34C2F946783}"/>
          </ac:spMkLst>
        </pc:spChg>
        <pc:spChg chg="add del mod">
          <ac:chgData name="WLA - DTP Team" userId="3ca06e54-a438-497c-94c4-c9ab9afed36a" providerId="ADAL" clId="{CA9C2FD0-75EF-4567-965B-B31FE63519CA}" dt="2026-11-02T16:46:41.433" v="480" actId="478"/>
          <ac:spMkLst>
            <pc:docMk/>
            <pc:sldMk cId="2285234445" sldId="372"/>
            <ac:spMk id="8" creationId="{D9F86A55-4DBB-41D7-2812-C43C9F7973AE}"/>
          </ac:spMkLst>
        </pc:spChg>
        <pc:spChg chg="add mod">
          <ac:chgData name="WLA - DTP Team" userId="3ca06e54-a438-497c-94c4-c9ab9afed36a" providerId="ADAL" clId="{CA9C2FD0-75EF-4567-965B-B31FE63519CA}" dt="2026-11-02T16:47:06.278" v="485"/>
          <ac:spMkLst>
            <pc:docMk/>
            <pc:sldMk cId="2285234445" sldId="372"/>
            <ac:spMk id="10" creationId="{518794FF-D0F3-6228-1385-2863962A3832}"/>
          </ac:spMkLst>
        </pc:spChg>
        <pc:spChg chg="mod">
          <ac:chgData name="WLA - DTP Team" userId="3ca06e54-a438-497c-94c4-c9ab9afed36a" providerId="ADAL" clId="{CA9C2FD0-75EF-4567-965B-B31FE63519CA}" dt="2026-11-02T16:47:06.278" v="485"/>
          <ac:spMkLst>
            <pc:docMk/>
            <pc:sldMk cId="2285234445" sldId="372"/>
            <ac:spMk id="13" creationId="{26206182-C9FC-E9AE-A72B-4AB39B73DC59}"/>
          </ac:spMkLst>
        </pc:spChg>
        <pc:spChg chg="mod">
          <ac:chgData name="WLA - DTP Team" userId="3ca06e54-a438-497c-94c4-c9ab9afed36a" providerId="ADAL" clId="{CA9C2FD0-75EF-4567-965B-B31FE63519CA}" dt="2026-11-02T16:47:06.278" v="485"/>
          <ac:spMkLst>
            <pc:docMk/>
            <pc:sldMk cId="2285234445" sldId="372"/>
            <ac:spMk id="14" creationId="{47E722F8-2D08-5C4D-078D-119E3899A55D}"/>
          </ac:spMkLst>
        </pc:spChg>
        <pc:spChg chg="mod">
          <ac:chgData name="WLA - DTP Team" userId="3ca06e54-a438-497c-94c4-c9ab9afed36a" providerId="ADAL" clId="{CA9C2FD0-75EF-4567-965B-B31FE63519CA}" dt="2026-11-02T16:47:06.278" v="485"/>
          <ac:spMkLst>
            <pc:docMk/>
            <pc:sldMk cId="2285234445" sldId="372"/>
            <ac:spMk id="16" creationId="{D00632BD-6033-0B8E-1385-EC149EBA10D5}"/>
          </ac:spMkLst>
        </pc:spChg>
        <pc:spChg chg="mod">
          <ac:chgData name="WLA - DTP Team" userId="3ca06e54-a438-497c-94c4-c9ab9afed36a" providerId="ADAL" clId="{CA9C2FD0-75EF-4567-965B-B31FE63519CA}" dt="2026-11-02T16:47:06.278" v="485"/>
          <ac:spMkLst>
            <pc:docMk/>
            <pc:sldMk cId="2285234445" sldId="372"/>
            <ac:spMk id="17" creationId="{E34FCF0A-A3DC-0884-EBDE-942242C834D7}"/>
          </ac:spMkLst>
        </pc:spChg>
        <pc:grpChg chg="del">
          <ac:chgData name="WLA - DTP Team" userId="3ca06e54-a438-497c-94c4-c9ab9afed36a" providerId="ADAL" clId="{CA9C2FD0-75EF-4567-965B-B31FE63519CA}" dt="2026-11-02T16:47:05.313" v="484" actId="478"/>
          <ac:grpSpMkLst>
            <pc:docMk/>
            <pc:sldMk cId="2285234445" sldId="372"/>
            <ac:grpSpMk id="4" creationId="{CB97D35C-CC47-B405-183F-AF78FDE429DD}"/>
          </ac:grpSpMkLst>
        </pc:grpChg>
        <pc:grpChg chg="add mod">
          <ac:chgData name="WLA - DTP Team" userId="3ca06e54-a438-497c-94c4-c9ab9afed36a" providerId="ADAL" clId="{CA9C2FD0-75EF-4567-965B-B31FE63519CA}" dt="2026-11-02T16:47:06.278" v="485"/>
          <ac:grpSpMkLst>
            <pc:docMk/>
            <pc:sldMk cId="2285234445" sldId="372"/>
            <ac:grpSpMk id="12" creationId="{66AD186E-9E6E-10AF-9075-D2A14F7BD791}"/>
          </ac:grpSpMkLst>
        </pc:grpChg>
        <pc:grpChg chg="add mod">
          <ac:chgData name="WLA - DTP Team" userId="3ca06e54-a438-497c-94c4-c9ab9afed36a" providerId="ADAL" clId="{CA9C2FD0-75EF-4567-965B-B31FE63519CA}" dt="2026-11-02T16:47:06.278" v="485"/>
          <ac:grpSpMkLst>
            <pc:docMk/>
            <pc:sldMk cId="2285234445" sldId="372"/>
            <ac:grpSpMk id="15" creationId="{A21C9E62-5490-3107-B9D4-46EF86F96E6A}"/>
          </ac:grpSpMkLst>
        </pc:grpChg>
      </pc:sldChg>
      <pc:sldChg chg="addSp delSp modSp mod">
        <pc:chgData name="WLA - DTP Team" userId="3ca06e54-a438-497c-94c4-c9ab9afed36a" providerId="ADAL" clId="{CA9C2FD0-75EF-4567-965B-B31FE63519CA}" dt="2026-11-02T16:49:54.079" v="514" actId="400"/>
        <pc:sldMkLst>
          <pc:docMk/>
          <pc:sldMk cId="3614524370" sldId="373"/>
        </pc:sldMkLst>
        <pc:spChg chg="del">
          <ac:chgData name="WLA - DTP Team" userId="3ca06e54-a438-497c-94c4-c9ab9afed36a" providerId="ADAL" clId="{CA9C2FD0-75EF-4567-965B-B31FE63519CA}" dt="2026-11-02T16:47:10.386" v="486" actId="478"/>
          <ac:spMkLst>
            <pc:docMk/>
            <pc:sldMk cId="3614524370" sldId="373"/>
            <ac:spMk id="2" creationId="{3E767015-F057-0B9D-3D9E-2B0337EFBD03}"/>
          </ac:spMkLst>
        </pc:spChg>
        <pc:spChg chg="del">
          <ac:chgData name="WLA - DTP Team" userId="3ca06e54-a438-497c-94c4-c9ab9afed36a" providerId="ADAL" clId="{CA9C2FD0-75EF-4567-965B-B31FE63519CA}" dt="2026-11-02T16:46:44.804" v="481" actId="478"/>
          <ac:spMkLst>
            <pc:docMk/>
            <pc:sldMk cId="3614524370" sldId="373"/>
            <ac:spMk id="3" creationId="{DE1F28F3-4FDA-F12F-57BB-C2B5FDA7B871}"/>
          </ac:spMkLst>
        </pc:spChg>
        <pc:spChg chg="add del mod">
          <ac:chgData name="WLA - DTP Team" userId="3ca06e54-a438-497c-94c4-c9ab9afed36a" providerId="ADAL" clId="{CA9C2FD0-75EF-4567-965B-B31FE63519CA}" dt="2026-11-02T16:46:46.201" v="482" actId="478"/>
          <ac:spMkLst>
            <pc:docMk/>
            <pc:sldMk cId="3614524370" sldId="373"/>
            <ac:spMk id="6" creationId="{E4F02A65-EE39-162F-9170-60B5EC2BA4CB}"/>
          </ac:spMkLst>
        </pc:spChg>
        <pc:spChg chg="add mod">
          <ac:chgData name="WLA - DTP Team" userId="3ca06e54-a438-497c-94c4-c9ab9afed36a" providerId="ADAL" clId="{CA9C2FD0-75EF-4567-965B-B31FE63519CA}" dt="2026-11-02T16:46:47.125" v="483"/>
          <ac:spMkLst>
            <pc:docMk/>
            <pc:sldMk cId="3614524370" sldId="373"/>
            <ac:spMk id="9" creationId="{B7C2D3EB-48B6-2718-D999-A2B8D0EFCA79}"/>
          </ac:spMkLst>
        </pc:spChg>
        <pc:spChg chg="add del mod">
          <ac:chgData name="WLA - DTP Team" userId="3ca06e54-a438-497c-94c4-c9ab9afed36a" providerId="ADAL" clId="{CA9C2FD0-75EF-4567-965B-B31FE63519CA}" dt="2026-11-02T16:48:55.058" v="502" actId="478"/>
          <ac:spMkLst>
            <pc:docMk/>
            <pc:sldMk cId="3614524370" sldId="373"/>
            <ac:spMk id="12" creationId="{CC7DCD5A-5FAF-DFBC-F13D-113ED4FD53AA}"/>
          </ac:spMkLst>
        </pc:spChg>
        <pc:spChg chg="mod">
          <ac:chgData name="WLA - DTP Team" userId="3ca06e54-a438-497c-94c4-c9ab9afed36a" providerId="ADAL" clId="{CA9C2FD0-75EF-4567-965B-B31FE63519CA}" dt="2026-11-02T16:47:11.351" v="487"/>
          <ac:spMkLst>
            <pc:docMk/>
            <pc:sldMk cId="3614524370" sldId="373"/>
            <ac:spMk id="14" creationId="{4A630B22-1302-D934-D784-0D6671D60EF1}"/>
          </ac:spMkLst>
        </pc:spChg>
        <pc:spChg chg="mod">
          <ac:chgData name="WLA - DTP Team" userId="3ca06e54-a438-497c-94c4-c9ab9afed36a" providerId="ADAL" clId="{CA9C2FD0-75EF-4567-965B-B31FE63519CA}" dt="2026-11-02T16:47:11.351" v="487"/>
          <ac:spMkLst>
            <pc:docMk/>
            <pc:sldMk cId="3614524370" sldId="373"/>
            <ac:spMk id="15" creationId="{BAED39DA-B713-B22F-3D4F-16176FC21CC1}"/>
          </ac:spMkLst>
        </pc:spChg>
        <pc:spChg chg="mod">
          <ac:chgData name="WLA - DTP Team" userId="3ca06e54-a438-497c-94c4-c9ab9afed36a" providerId="ADAL" clId="{CA9C2FD0-75EF-4567-965B-B31FE63519CA}" dt="2026-11-02T16:47:11.351" v="487"/>
          <ac:spMkLst>
            <pc:docMk/>
            <pc:sldMk cId="3614524370" sldId="373"/>
            <ac:spMk id="17" creationId="{FFDC99C4-D274-5F3A-BACC-A1A82C65BA77}"/>
          </ac:spMkLst>
        </pc:spChg>
        <pc:spChg chg="mod">
          <ac:chgData name="WLA - DTP Team" userId="3ca06e54-a438-497c-94c4-c9ab9afed36a" providerId="ADAL" clId="{CA9C2FD0-75EF-4567-965B-B31FE63519CA}" dt="2026-11-02T16:47:11.351" v="487"/>
          <ac:spMkLst>
            <pc:docMk/>
            <pc:sldMk cId="3614524370" sldId="373"/>
            <ac:spMk id="18" creationId="{7D956385-2B11-59ED-2698-ED365C053403}"/>
          </ac:spMkLst>
        </pc:spChg>
        <pc:spChg chg="add mod">
          <ac:chgData name="WLA - DTP Team" userId="3ca06e54-a438-497c-94c4-c9ab9afed36a" providerId="ADAL" clId="{CA9C2FD0-75EF-4567-965B-B31FE63519CA}" dt="2026-11-02T16:49:36.801" v="511" actId="114"/>
          <ac:spMkLst>
            <pc:docMk/>
            <pc:sldMk cId="3614524370" sldId="373"/>
            <ac:spMk id="19" creationId="{AEC08060-970E-5075-54DF-16D5209FF612}"/>
          </ac:spMkLst>
        </pc:spChg>
        <pc:spChg chg="mod">
          <ac:chgData name="WLA - DTP Team" userId="3ca06e54-a438-497c-94c4-c9ab9afed36a" providerId="ADAL" clId="{CA9C2FD0-75EF-4567-965B-B31FE63519CA}" dt="2026-11-02T16:49:51.071" v="513" actId="400"/>
          <ac:spMkLst>
            <pc:docMk/>
            <pc:sldMk cId="3614524370" sldId="373"/>
            <ac:spMk id="21" creationId="{F847FB11-38D5-6EF2-C8A2-929C0C8D6824}"/>
          </ac:spMkLst>
        </pc:spChg>
        <pc:spChg chg="mod">
          <ac:chgData name="WLA - DTP Team" userId="3ca06e54-a438-497c-94c4-c9ab9afed36a" providerId="ADAL" clId="{CA9C2FD0-75EF-4567-965B-B31FE63519CA}" dt="2026-11-02T16:48:56.059" v="503"/>
          <ac:spMkLst>
            <pc:docMk/>
            <pc:sldMk cId="3614524370" sldId="373"/>
            <ac:spMk id="22" creationId="{3E2FF0FD-19FF-7AC8-E0C8-0B3566F18769}"/>
          </ac:spMkLst>
        </pc:spChg>
        <pc:spChg chg="mod">
          <ac:chgData name="WLA - DTP Team" userId="3ca06e54-a438-497c-94c4-c9ab9afed36a" providerId="ADAL" clId="{CA9C2FD0-75EF-4567-965B-B31FE63519CA}" dt="2026-11-02T16:49:54.079" v="514" actId="400"/>
          <ac:spMkLst>
            <pc:docMk/>
            <pc:sldMk cId="3614524370" sldId="373"/>
            <ac:spMk id="24" creationId="{D3B07AB1-98B4-E56C-DE8D-144F838EB22B}"/>
          </ac:spMkLst>
        </pc:spChg>
        <pc:spChg chg="mod">
          <ac:chgData name="WLA - DTP Team" userId="3ca06e54-a438-497c-94c4-c9ab9afed36a" providerId="ADAL" clId="{CA9C2FD0-75EF-4567-965B-B31FE63519CA}" dt="2026-11-02T16:48:56.059" v="503"/>
          <ac:spMkLst>
            <pc:docMk/>
            <pc:sldMk cId="3614524370" sldId="373"/>
            <ac:spMk id="25" creationId="{C18CBFF4-AC6D-A238-D8F2-9E4538D21F59}"/>
          </ac:spMkLst>
        </pc:spChg>
        <pc:grpChg chg="del">
          <ac:chgData name="WLA - DTP Team" userId="3ca06e54-a438-497c-94c4-c9ab9afed36a" providerId="ADAL" clId="{CA9C2FD0-75EF-4567-965B-B31FE63519CA}" dt="2026-11-02T16:47:10.386" v="486" actId="478"/>
          <ac:grpSpMkLst>
            <pc:docMk/>
            <pc:sldMk cId="3614524370" sldId="373"/>
            <ac:grpSpMk id="10" creationId="{4E1E0A44-0B52-68C2-4E3A-5734618BBDCC}"/>
          </ac:grpSpMkLst>
        </pc:grpChg>
        <pc:grpChg chg="add del mod">
          <ac:chgData name="WLA - DTP Team" userId="3ca06e54-a438-497c-94c4-c9ab9afed36a" providerId="ADAL" clId="{CA9C2FD0-75EF-4567-965B-B31FE63519CA}" dt="2026-11-02T16:48:55.058" v="502" actId="478"/>
          <ac:grpSpMkLst>
            <pc:docMk/>
            <pc:sldMk cId="3614524370" sldId="373"/>
            <ac:grpSpMk id="13" creationId="{8520C806-365C-0CE4-8800-F904D7077F05}"/>
          </ac:grpSpMkLst>
        </pc:grpChg>
        <pc:grpChg chg="add del mod">
          <ac:chgData name="WLA - DTP Team" userId="3ca06e54-a438-497c-94c4-c9ab9afed36a" providerId="ADAL" clId="{CA9C2FD0-75EF-4567-965B-B31FE63519CA}" dt="2026-11-02T16:48:55.058" v="502" actId="478"/>
          <ac:grpSpMkLst>
            <pc:docMk/>
            <pc:sldMk cId="3614524370" sldId="373"/>
            <ac:grpSpMk id="16" creationId="{9191BAF8-33F6-B9E5-8FF8-897A6F2221CE}"/>
          </ac:grpSpMkLst>
        </pc:grpChg>
        <pc:grpChg chg="add mod">
          <ac:chgData name="WLA - DTP Team" userId="3ca06e54-a438-497c-94c4-c9ab9afed36a" providerId="ADAL" clId="{CA9C2FD0-75EF-4567-965B-B31FE63519CA}" dt="2026-11-02T16:48:56.059" v="503"/>
          <ac:grpSpMkLst>
            <pc:docMk/>
            <pc:sldMk cId="3614524370" sldId="373"/>
            <ac:grpSpMk id="20" creationId="{C653E2C7-6942-F28F-8613-4721C469D587}"/>
          </ac:grpSpMkLst>
        </pc:grpChg>
        <pc:grpChg chg="add mod">
          <ac:chgData name="WLA - DTP Team" userId="3ca06e54-a438-497c-94c4-c9ab9afed36a" providerId="ADAL" clId="{CA9C2FD0-75EF-4567-965B-B31FE63519CA}" dt="2026-11-02T16:48:56.059" v="503"/>
          <ac:grpSpMkLst>
            <pc:docMk/>
            <pc:sldMk cId="3614524370" sldId="373"/>
            <ac:grpSpMk id="23" creationId="{6FAF59C3-ABC6-CD44-F775-B6EB9A0161E3}"/>
          </ac:grpSpMkLst>
        </pc:grpChg>
      </pc:sldChg>
      <pc:sldChg chg="modSp mod">
        <pc:chgData name="WLA - DTP Team" userId="3ca06e54-a438-497c-94c4-c9ab9afed36a" providerId="ADAL" clId="{CA9C2FD0-75EF-4567-965B-B31FE63519CA}" dt="2026-11-02T15:31:48.636" v="157" actId="1035"/>
        <pc:sldMkLst>
          <pc:docMk/>
          <pc:sldMk cId="2559373306" sldId="374"/>
        </pc:sldMkLst>
        <pc:spChg chg="mod">
          <ac:chgData name="WLA - DTP Team" userId="3ca06e54-a438-497c-94c4-c9ab9afed36a" providerId="ADAL" clId="{CA9C2FD0-75EF-4567-965B-B31FE63519CA}" dt="2026-11-02T15:31:48.636" v="157" actId="1035"/>
          <ac:spMkLst>
            <pc:docMk/>
            <pc:sldMk cId="2559373306" sldId="374"/>
            <ac:spMk id="3" creationId="{B69A3D22-DF1A-7E14-4702-536BA40ED6D3}"/>
          </ac:spMkLst>
        </pc:spChg>
        <pc:spChg chg="mod">
          <ac:chgData name="WLA - DTP Team" userId="3ca06e54-a438-497c-94c4-c9ab9afed36a" providerId="ADAL" clId="{CA9C2FD0-75EF-4567-965B-B31FE63519CA}" dt="2026-11-02T15:30:14.188" v="126" actId="1076"/>
          <ac:spMkLst>
            <pc:docMk/>
            <pc:sldMk cId="2559373306" sldId="374"/>
            <ac:spMk id="7" creationId="{A1BDF577-29E4-E530-5B2B-30C50A0AEF82}"/>
          </ac:spMkLst>
        </pc:spChg>
        <pc:spChg chg="mod">
          <ac:chgData name="WLA - DTP Team" userId="3ca06e54-a438-497c-94c4-c9ab9afed36a" providerId="ADAL" clId="{CA9C2FD0-75EF-4567-965B-B31FE63519CA}" dt="2026-11-02T15:31:48.636" v="157" actId="1035"/>
          <ac:spMkLst>
            <pc:docMk/>
            <pc:sldMk cId="2559373306" sldId="374"/>
            <ac:spMk id="8" creationId="{D6CA513A-3F02-1BD5-4497-9AB458D2852F}"/>
          </ac:spMkLst>
        </pc:spChg>
      </pc:sldChg>
      <pc:sldChg chg="addSp delSp modSp add mod">
        <pc:chgData name="WLA - DTP Team" userId="3ca06e54-a438-497c-94c4-c9ab9afed36a" providerId="ADAL" clId="{CA9C2FD0-75EF-4567-965B-B31FE63519CA}" dt="2026-11-02T15:28:25.701" v="113" actId="114"/>
        <pc:sldMkLst>
          <pc:docMk/>
          <pc:sldMk cId="813034721" sldId="376"/>
        </pc:sldMkLst>
        <pc:spChg chg="add del mod">
          <ac:chgData name="WLA - DTP Team" userId="3ca06e54-a438-497c-94c4-c9ab9afed36a" providerId="ADAL" clId="{CA9C2FD0-75EF-4567-965B-B31FE63519CA}" dt="2026-11-02T15:27:26.062" v="96" actId="478"/>
          <ac:spMkLst>
            <pc:docMk/>
            <pc:sldMk cId="813034721" sldId="376"/>
            <ac:spMk id="3" creationId="{01ECC2DF-C10D-D7B6-CB03-A9AFB2B080E5}"/>
          </ac:spMkLst>
        </pc:spChg>
        <pc:spChg chg="del">
          <ac:chgData name="WLA - DTP Team" userId="3ca06e54-a438-497c-94c4-c9ab9afed36a" providerId="ADAL" clId="{CA9C2FD0-75EF-4567-965B-B31FE63519CA}" dt="2026-11-02T15:27:15.472" v="93" actId="478"/>
          <ac:spMkLst>
            <pc:docMk/>
            <pc:sldMk cId="813034721" sldId="376"/>
            <ac:spMk id="5" creationId="{976DC783-CC6E-B22C-6877-63704F926500}"/>
          </ac:spMkLst>
        </pc:spChg>
        <pc:spChg chg="mod">
          <ac:chgData name="WLA - DTP Team" userId="3ca06e54-a438-497c-94c4-c9ab9afed36a" providerId="ADAL" clId="{CA9C2FD0-75EF-4567-965B-B31FE63519CA}" dt="2026-11-02T15:28:25.701" v="113" actId="114"/>
          <ac:spMkLst>
            <pc:docMk/>
            <pc:sldMk cId="813034721" sldId="376"/>
            <ac:spMk id="6" creationId="{71DB7BAA-9B13-6ACA-947F-237D6108BBEF}"/>
          </ac:spMkLst>
        </pc:spChg>
        <pc:spChg chg="add mod">
          <ac:chgData name="WLA - DTP Team" userId="3ca06e54-a438-497c-94c4-c9ab9afed36a" providerId="ADAL" clId="{CA9C2FD0-75EF-4567-965B-B31FE63519CA}" dt="2026-11-02T15:27:30.211" v="97" actId="554"/>
          <ac:spMkLst>
            <pc:docMk/>
            <pc:sldMk cId="813034721" sldId="376"/>
            <ac:spMk id="8" creationId="{0C140736-A416-A934-0F92-1460E8C9A36A}"/>
          </ac:spMkLst>
        </pc:spChg>
        <pc:spChg chg="mod">
          <ac:chgData name="WLA - DTP Team" userId="3ca06e54-a438-497c-94c4-c9ab9afed36a" providerId="ADAL" clId="{CA9C2FD0-75EF-4567-965B-B31FE63519CA}" dt="2026-11-02T15:28:23.243" v="112" actId="114"/>
          <ac:spMkLst>
            <pc:docMk/>
            <pc:sldMk cId="813034721" sldId="376"/>
            <ac:spMk id="21" creationId="{6FC81D0B-5164-40DA-8B22-66BFC66F1874}"/>
          </ac:spMkLst>
        </pc:spChg>
      </pc:sldChg>
    </pc:docChg>
  </pc:docChgLst>
</pc:chgInfo>
</file>

<file path=ppt/comments/modernComment_146_F4A2F7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E09CE04-8F48-4E9F-89A3-21C42917AF83}" authorId="{40FFF969-6F76-F8F0-87AF-4051BDB051A6}" created="2026-10-07T15:31:07.283">
    <pc:sldMkLst xmlns:pc="http://schemas.microsoft.com/office/powerpoint/2013/main/command">
      <pc:docMk/>
      <pc:sldMk cId="256520050" sldId="326"/>
    </pc:sldMkLst>
    <p188:txBody>
      <a:bodyPr/>
      <a:lstStyle/>
      <a:p>
        <a:r>
          <a:rPr lang="en-US"/>
          <a:t>From the game, can there be a link that goes directly to slide 15?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87BF45B-FE3A-4FBF-9981-F475785B88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4D14D8-83DD-4E3D-801A-E7F0729CAC6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10B79-FF45-4792-863C-060E93364F71}" type="datetimeFigureOut">
              <a:rPr lang="en-US" smtClean="0"/>
              <a:t>11/3/26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298D66-F842-4C8B-9500-DED4CFD79B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77A1E8-F4AD-4C58-BBC4-7A628819B2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52324-DC9F-491E-B617-7204D7056C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234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993C2-2107-4DA1-AC74-D48E81F884D9}" type="datetimeFigureOut">
              <a:rPr lang="en-US" smtClean="0"/>
              <a:t>11/3/26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97F68-F8A1-4055-925E-8AA48C7EFA8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32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27414-0B94-7E88-3F85-2D15310A8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07FCE4-9477-EA14-802F-61C9675E7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E3A3C3-ADD5-1843-CFD8-73F000807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/>
            <a:endParaRPr lang="en-US" sz="18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4CC07C-F09B-4456-EC4A-05519654C3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6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00129-50F6-5B03-37FF-76BBCB3F1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666C03-84F8-C9FA-F1F7-3E22DF9983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B93733-E06A-BF30-5557-AFA4284B2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A9CD4C-0F7F-F42B-651A-4E6FEF57DE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092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3E6B5-CA73-F5A2-2E94-3F50220DC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A965F4-B9C6-FF0C-7D98-11C795D981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85798D-2C31-A0D8-7DD2-F1B4D50B51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B49AB-31A1-D6BE-4840-D79F9F8142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548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D1E9A-486C-F22E-3F9A-37078D96E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AD1DF6-5ED3-D14F-C9E4-0FB239195F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358F89-4B14-8593-0E2D-91579740A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Energy is what things use to do their job — move, heat, cool, light up, and power screens and devices.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Examples: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Air Conditioner - Using energy can help us stay comfortable on hot days.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Lights – Using energy can help us see and do things when there is no sunlight.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Microwave, oven, air fryer, toaster, etc. – Using energy helps us warm our food and prepare meals.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Refrigerator, freezer – Using energy helps us preserve food so it stays safe to eat for longer.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TV, game systems, computers, audio devices, phones, clocks – Using energy helps us take photos and videos, look things up, keep time, stay connected over distances, and entertain ourselves.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E0307-7D8A-6461-9802-072EACE0CA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69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E2B60-56CF-8280-2BB4-589966A3F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0EE921-DA6D-AA03-1148-6F6EBC0024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4A6F90-32F5-FA3C-BE7C-59C7404FD3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fridge’s job to keep things cold so we can preserve food, making it safe to eat for longer periods of time.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Things that Affect a Refrigerator's Energy Use: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Whether you’re putting hot, room temperature, or cold food in it.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If you put food inside that is still very warm, the hot food raises the overall temperature inside the fridge, meaning it needs more energy to cool down again.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Whether or not you are leaving the door open.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Leaving the door open allows room temperature air inside and the colder air to escape.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How full the fridge is.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More items that are already cold inside the fridge means less extreme fluctuations in temperature when unchilled items are placed inside the fridge or the door is opened.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Whether or not it’s an energy efficient appliance.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Energy efficient appliances are designed to do the same job using less energy.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5F2B1-E31B-949E-EEC0-0E3279060C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069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7755C-9C42-97F5-4E3B-624DA5292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A563E8-900C-5B16-22DA-0D0AE0A4CC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268229-7342-3608-E9D6-80B1A84910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to Play the video.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DC043A-23E5-7069-C457-19D4CF97BC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993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528A0-4B34-AE88-712E-862A072E0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9F4DD7-F020-0B3D-1006-4E7FF3419E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6A57C1-3700-29D1-BF7F-F503829FB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conserve means to use something carefully and avoid wasting it.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example, you can use less energy by closing the refrigerator door right away.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1AB98D-E0C3-8A01-4550-736E89D613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459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C0E0F-96F0-8BC8-6560-097D8D07F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8A1FC5-3178-C93E-1DA6-0E7AF41C5B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3A7ABE-1C53-FE34-9023-C158247CF2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to Play the video.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7DEF21-780E-32AF-9323-C71C827115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901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07F95-F059-A808-761F-EF3B60249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93E57C-CDAE-4093-EE6E-77F51436BA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BE157D-1E23-5635-729E-74B60713B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LED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lightbulb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amount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light as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old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bulb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uses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energy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Energy-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efficient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describes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something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does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job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uses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energy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b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s-US" sz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US" sz="12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Efficient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Describes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something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does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job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waste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US" sz="12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Energy-</a:t>
            </a:r>
            <a:r>
              <a:rPr lang="es-US" sz="12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efficient</a:t>
            </a:r>
            <a:r>
              <a:rPr lang="es-US" sz="12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comparison</a:t>
            </a:r>
            <a:r>
              <a:rPr lang="es-US" sz="12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Both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bulbs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light,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LED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needs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energy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50052-D67E-0042-D1A8-91CCA2862E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66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C5729-923E-E059-0FD8-7BD62C355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50945A-9396-F2F9-9C78-B11E808E1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F8983F-C734-646E-BA21-BFE598BC4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to Play the video.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71420-F372-F247-0B0D-EFBD62DFE6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54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C5729-923E-E059-0FD8-7BD62C355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50945A-9396-F2F9-9C78-B11E808E1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F8983F-C734-646E-BA21-BFE598BC4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to Play the video.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71420-F372-F247-0B0D-EFBD62DFE6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5996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FFCD-9913-06FF-24FC-B3F626034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D7F104-D516-5F56-21BD-FC30C4E234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E8E36A-D74A-031F-0DBF-76294C744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Instruct students to answer questions 3 and 4 in the Activity Sheet.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BF38A-CE47-8E04-2845-759D4C58CF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70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A5B38-915C-0368-239D-4DFE5765A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EC7A4B-534F-2016-431A-A5F17861A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02C71E-A79D-B51A-8AF7-F15B5C0641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Review student responses to questions 3 and 4.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AF26CE-E116-7CE9-4A02-F19818EB16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0329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64836-5ED1-D8E5-0C8D-C9D251947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544D28-9AC4-CEE6-4D01-BB692A669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FD13E8-1EC5-771A-6002-328CD5640C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game will open in your internet browser. When finished, exit the browser to return to your PowerPoint presentation.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9CD05F-F51D-9C18-F60E-D2E4D567FF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36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872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329D-7866-A86C-6BDC-2238AB0EE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AEF08D-5A4A-C425-5A43-D5BCFC39D6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262B11-CAB4-01C9-FB3C-624395EF02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Instruct students to complete the Energy review portion of the Activity Sheet.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059AD-0940-37CD-5597-675AAA2E79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623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FD465-E654-663B-D2B1-32F45ECC0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F68208-1471-26A4-B2B2-6EC03CBC0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F2496E-3CE3-FA8E-5BC0-965193B46E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Instruct students to complete the Energy review portion of the Activity Sheet.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347DA-4B9C-5183-ABD5-098C3C8DDD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021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5135D-9EE6-97B4-68AC-A01F06BC9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CE91CD-89BB-38D7-C265-0BF59901B2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33BAB6-7C1B-7D01-8375-633C0F3D5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Instruct students to complete the Energy review portion of the Activity Sheet.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B5ADD-B3A8-2599-05D2-88E597AB16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00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F5135-0ED1-AB48-FEDD-9DA1F8853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71F96E-96F6-308E-1FC3-84A270B944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A74335-85CE-3FCD-9A13-5F7903E55A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Instruct students to complete the Energy review portion of the Activity Sheet.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CC4CE-C1E0-3274-E325-2223620D6B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2939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3E1FD-0632-135D-13BE-A9AC37B26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E69DF2-8709-8BF2-3354-F7B523D686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B2E7FA-A51E-5156-11EF-63B456DEB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Small actions students and families take today—saving energy, using efficient products, preparing for disruptions, and working together—add up to a stronger, more resilient community tomorrow.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EF53F-A1A3-75FE-1E79-52FCAB926F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24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4783D-8C9B-2A04-D9F8-B7B96D02E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CBAFD9-D512-7A8C-8908-49B88EDBFC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40ED04-CB6F-B31C-AFC4-E179AE1059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99923-6AD4-7F70-D845-759F9794A2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4466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557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67C30-BFDA-48CA-A093-1FE61B32D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2103120"/>
            <a:ext cx="10509503" cy="4268002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>
              <a:spcAft>
                <a:spcPts val="1200"/>
              </a:spcAft>
              <a:buNone/>
              <a:defRPr sz="2000" b="0" i="0" baseline="0">
                <a:solidFill>
                  <a:srgbClr val="14435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DF890AF-54BB-C746-A50C-3358F7BFB6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Google Shape;28;p13">
            <a:extLst>
              <a:ext uri="{FF2B5EF4-FFF2-40B4-BE49-F238E27FC236}">
                <a16:creationId xmlns:a16="http://schemas.microsoft.com/office/drawing/2014/main" id="{AE1727A0-A9B7-9A97-9D9F-89ED8AA41D4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75360" y="996696"/>
            <a:ext cx="10562167" cy="47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 b="0">
                <a:solidFill>
                  <a:srgbClr val="BFDF8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" name="Google Shape;22;p12">
            <a:extLst>
              <a:ext uri="{FF2B5EF4-FFF2-40B4-BE49-F238E27FC236}">
                <a16:creationId xmlns:a16="http://schemas.microsoft.com/office/drawing/2014/main" id="{EFCAA9E0-EAC5-8181-A24A-AB0CA60AD2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5360" y="457200"/>
            <a:ext cx="10515600" cy="579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b="1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6688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 + bulle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0" y="2103120"/>
            <a:ext cx="10515600" cy="4234371"/>
          </a:xfrm>
          <a:prstGeom prst="rect">
            <a:avLst/>
          </a:prstGeom>
        </p:spPr>
        <p:txBody>
          <a:bodyPr/>
          <a:lstStyle>
            <a:lvl2pPr>
              <a:buClr>
                <a:srgbClr val="A4BF60"/>
              </a:buClr>
              <a:defRPr/>
            </a:lvl2pPr>
            <a:lvl3pPr>
              <a:buClr>
                <a:srgbClr val="8E4371"/>
              </a:buCl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D6F333-0EF3-354C-AB78-0EB3B690DF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Google Shape;28;p13">
            <a:extLst>
              <a:ext uri="{FF2B5EF4-FFF2-40B4-BE49-F238E27FC236}">
                <a16:creationId xmlns:a16="http://schemas.microsoft.com/office/drawing/2014/main" id="{41B39A41-9184-553C-FBF2-998D0082B96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75360" y="996696"/>
            <a:ext cx="10562167" cy="47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 b="0">
                <a:solidFill>
                  <a:srgbClr val="BFDF8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" name="Google Shape;22;p12">
            <a:extLst>
              <a:ext uri="{FF2B5EF4-FFF2-40B4-BE49-F238E27FC236}">
                <a16:creationId xmlns:a16="http://schemas.microsoft.com/office/drawing/2014/main" id="{DEB59348-BAAC-B523-DDB5-D3B6106AB3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5360" y="457200"/>
            <a:ext cx="10515600" cy="579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b="1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4885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7767" y="1310671"/>
            <a:ext cx="8558463" cy="735328"/>
          </a:xfrm>
        </p:spPr>
        <p:txBody>
          <a:bodyPr anchor="t" anchorCtr="0"/>
          <a:lstStyle>
            <a:lvl1pPr algn="l">
              <a:defRPr sz="3400" b="1" spc="0" baseline="0">
                <a:solidFill>
                  <a:schemeClr val="bg1"/>
                </a:solidFill>
                <a:latin typeface="+mj-lt"/>
                <a:ea typeface="DelaGothic Bold" pitchFamily="2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7767" y="2136171"/>
            <a:ext cx="8558463" cy="835660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C5DE9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57D6F-A27C-A445-8D22-102FA8BE1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rgbClr val="14435D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A3A533-80BC-DBBA-41D0-9B571F2EE3D7}"/>
              </a:ext>
            </a:extLst>
          </p:cNvPr>
          <p:cNvSpPr txBox="1"/>
          <p:nvPr userDrawn="1"/>
        </p:nvSpPr>
        <p:spPr>
          <a:xfrm>
            <a:off x="9922213" y="3949430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1E5197-E3AE-CBED-DDD9-DB4BFC3E1EB0}"/>
              </a:ext>
            </a:extLst>
          </p:cNvPr>
          <p:cNvSpPr txBox="1"/>
          <p:nvPr userDrawn="1"/>
        </p:nvSpPr>
        <p:spPr>
          <a:xfrm rot="15301324">
            <a:off x="11011711" y="3774332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75FA4D37-F556-A07E-88D4-FBA2C7A2BE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481607">
            <a:off x="-719316" y="2401029"/>
            <a:ext cx="3184005" cy="2490894"/>
          </a:xfrm>
          <a:prstGeom prst="rect">
            <a:avLst/>
          </a:prstGeom>
        </p:spPr>
      </p:pic>
      <p:pic>
        <p:nvPicPr>
          <p:cNvPr id="16" name="Picture 15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EFF1181B-9A13-D3A1-9791-C5DE35957A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9446" y="2193350"/>
            <a:ext cx="2796704" cy="41950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662D26-2BAF-D21E-A4DD-F8495B201AB0}"/>
              </a:ext>
            </a:extLst>
          </p:cNvPr>
          <p:cNvSpPr txBox="1"/>
          <p:nvPr userDrawn="1"/>
        </p:nvSpPr>
        <p:spPr>
          <a:xfrm>
            <a:off x="2687782" y="6068291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CC0ADD-3EFA-0CC9-DF72-6D43909B2D0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81184" y="5748658"/>
            <a:ext cx="3308432" cy="14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038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882C899-58CB-8148-898F-30A35174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rgbClr val="14435D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4C940F-EE18-71A9-0924-22BD3ED76D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767" y="2433619"/>
            <a:ext cx="8558463" cy="735328"/>
          </a:xfrm>
        </p:spPr>
        <p:txBody>
          <a:bodyPr anchor="t" anchorCtr="0"/>
          <a:lstStyle>
            <a:lvl1pPr algn="l">
              <a:defRPr sz="3400" b="1" spc="0" baseline="0">
                <a:solidFill>
                  <a:schemeClr val="bg1"/>
                </a:solidFill>
                <a:latin typeface="+mj-lt"/>
                <a:ea typeface="DelaGothic Bold" pitchFamily="2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A55F86-DC06-7FA3-C213-23EEFB476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7767" y="3259119"/>
            <a:ext cx="8558463" cy="835660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C5DE9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8267AA-918D-9A1C-968A-D91DAAE0AF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1184" y="5748658"/>
            <a:ext cx="3308432" cy="14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40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D5A38-6F47-4C4A-AFEE-1B2217F9C54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005840" y="2103120"/>
            <a:ext cx="10515600" cy="4217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C361796-5326-FF48-9A89-E170B01CD5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28;p13">
            <a:extLst>
              <a:ext uri="{FF2B5EF4-FFF2-40B4-BE49-F238E27FC236}">
                <a16:creationId xmlns:a16="http://schemas.microsoft.com/office/drawing/2014/main" id="{B5B7B10D-C004-C76D-B7D9-218BA531660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75360" y="996696"/>
            <a:ext cx="10562167" cy="47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 b="0">
                <a:solidFill>
                  <a:srgbClr val="BFDF8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" name="Google Shape;22;p12">
            <a:extLst>
              <a:ext uri="{FF2B5EF4-FFF2-40B4-BE49-F238E27FC236}">
                <a16:creationId xmlns:a16="http://schemas.microsoft.com/office/drawing/2014/main" id="{A78C3799-A964-6D06-642B-80B24D42E5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5360" y="457200"/>
            <a:ext cx="10515600" cy="579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b="1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5898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D5A38-6F47-4C4A-AFEE-1B2217F9C54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005840" y="760021"/>
            <a:ext cx="10515600" cy="556056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C361796-5326-FF48-9A89-E170B01CD5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E751A5-15E7-24E9-8B3D-2E81957A62DC}"/>
              </a:ext>
            </a:extLst>
          </p:cNvPr>
          <p:cNvSpPr txBox="1"/>
          <p:nvPr userDrawn="1"/>
        </p:nvSpPr>
        <p:spPr>
          <a:xfrm>
            <a:off x="866899" y="510639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430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EA07545-B847-9C4B-BB75-B1C3D8C764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117DEECC-2EA6-FB4A-B8F0-48383E0E8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640080"/>
            <a:ext cx="10972800" cy="579752"/>
          </a:xfrm>
          <a:prstGeom prst="rect">
            <a:avLst/>
          </a:prstGeom>
        </p:spPr>
        <p:txBody>
          <a:bodyPr vert="horz" lIns="91440" tIns="0" rIns="91440" bIns="0" rtlCol="0" anchor="t">
            <a:noAutofit/>
          </a:bodyPr>
          <a:lstStyle/>
          <a:p>
            <a:pPr lvl="0" hangingPunct="0"/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0B83C2A-3E78-1447-8F68-2611DD2010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2021305"/>
            <a:ext cx="10205500" cy="4298215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Bullets level one</a:t>
            </a:r>
          </a:p>
          <a:p>
            <a:pPr lvl="2"/>
            <a:r>
              <a:rPr lang="en-US" dirty="0"/>
              <a:t>Bullets level two</a:t>
            </a:r>
          </a:p>
        </p:txBody>
      </p:sp>
    </p:spTree>
    <p:extLst>
      <p:ext uri="{BB962C8B-B14F-4D97-AF65-F5344CB8AC3E}">
        <p14:creationId xmlns:p14="http://schemas.microsoft.com/office/powerpoint/2010/main" val="250088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94" r:id="rId3"/>
    <p:sldLayoutId id="2147483686" r:id="rId4"/>
    <p:sldLayoutId id="2147483670" r:id="rId5"/>
    <p:sldLayoutId id="2147483695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000" b="1" kern="1200" spc="150" baseline="0" dirty="0">
          <a:solidFill>
            <a:schemeClr val="bg1"/>
          </a:solidFill>
          <a:latin typeface="Arial" panose="020B0604020202020204" pitchFamily="34" charset="0"/>
          <a:ea typeface="DelaGothic Bold" pitchFamily="2" charset="-128"/>
          <a:cs typeface="Arial" panose="020B060402020202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8D70"/>
        </a:buClr>
        <a:buSzTx/>
        <a:buFontTx/>
        <a:buNone/>
        <a:tabLst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228600" algn="l" defTabSz="914400" rtl="0" eaLnBrk="1" latinLnBrk="0" hangingPunct="1">
        <a:lnSpc>
          <a:spcPct val="100000"/>
        </a:lnSpc>
        <a:spcBef>
          <a:spcPts val="0"/>
        </a:spcBef>
        <a:buClr>
          <a:srgbClr val="A4BF6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0"/>
        </a:spcBef>
        <a:buClr>
          <a:srgbClr val="8E437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46_F4A2F7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nergymonsters.fun/" TargetMode="Externa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7470-46C1-9482-3EEE-5AE4B85FA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B6BD09-C62D-0564-3B0E-D4814F7B1C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2510" y="3664982"/>
            <a:ext cx="5494282" cy="2032129"/>
          </a:xfrm>
          <a:noFill/>
        </p:spPr>
        <p:txBody>
          <a:bodyPr/>
          <a:lstStyle/>
          <a:p>
            <a:pPr algn="ctr">
              <a:spcAft>
                <a:spcPts val="1200"/>
              </a:spcAft>
            </a:pPr>
            <a:r>
              <a:rPr lang="en-US" sz="2800" dirty="0"/>
              <a:t>welcomes you to help Fuzzy with his monster mission</a:t>
            </a:r>
            <a:r>
              <a:rPr lang="en-US" sz="2800" b="0" dirty="0"/>
              <a:t>!</a:t>
            </a:r>
            <a:br>
              <a:rPr lang="en-US" sz="1400" b="0" dirty="0"/>
            </a:br>
            <a:br>
              <a:rPr lang="en-US" sz="1400" b="0" dirty="0"/>
            </a:br>
            <a:r>
              <a:rPr lang="es-US" sz="2800" i="1" dirty="0">
                <a:solidFill>
                  <a:schemeClr val="bg1">
                    <a:lumMod val="100000"/>
                  </a:schemeClr>
                </a:solidFill>
                <a:latin typeface="Arial" panose="020B0604020202020204" pitchFamily="34" charset="0"/>
                <a:ea typeface="DelaGothic Bold"/>
                <a:cs typeface="+mn-cs"/>
                <a:sym typeface=""/>
              </a:rPr>
              <a:t>Te da la bienvenida para ayudar a </a:t>
            </a:r>
            <a:r>
              <a:rPr lang="es-US" sz="2800" i="1" dirty="0" err="1">
                <a:solidFill>
                  <a:schemeClr val="bg1">
                    <a:lumMod val="100000"/>
                  </a:schemeClr>
                </a:solidFill>
                <a:latin typeface="Arial" panose="020B0604020202020204" pitchFamily="34" charset="0"/>
                <a:ea typeface="DelaGothic Bold"/>
                <a:cs typeface="+mn-cs"/>
                <a:sym typeface=""/>
              </a:rPr>
              <a:t>Fuzzy</a:t>
            </a:r>
            <a:r>
              <a:rPr lang="es-US" sz="2800" i="1" dirty="0">
                <a:solidFill>
                  <a:schemeClr val="bg1">
                    <a:lumMod val="100000"/>
                  </a:schemeClr>
                </a:solidFill>
                <a:latin typeface="Arial" panose="020B0604020202020204" pitchFamily="34" charset="0"/>
                <a:ea typeface="DelaGothic Bold"/>
                <a:cs typeface="+mn-cs"/>
                <a:sym typeface=""/>
              </a:rPr>
              <a:t> con su </a:t>
            </a:r>
            <a:br>
              <a:rPr lang="es-US" sz="2800" i="1" dirty="0">
                <a:solidFill>
                  <a:schemeClr val="bg1">
                    <a:lumMod val="100000"/>
                  </a:schemeClr>
                </a:solidFill>
                <a:latin typeface="Arial" panose="020B0604020202020204" pitchFamily="34" charset="0"/>
                <a:ea typeface="DelaGothic Bold"/>
                <a:cs typeface="+mn-cs"/>
                <a:sym typeface=""/>
              </a:rPr>
            </a:br>
            <a:r>
              <a:rPr lang="es-US" sz="2800" i="1" dirty="0">
                <a:solidFill>
                  <a:schemeClr val="bg1">
                    <a:lumMod val="100000"/>
                  </a:schemeClr>
                </a:solidFill>
                <a:latin typeface="Arial" panose="020B0604020202020204" pitchFamily="34" charset="0"/>
                <a:ea typeface="DelaGothic Bold"/>
                <a:cs typeface="+mn-cs"/>
                <a:sym typeface=""/>
              </a:rPr>
              <a:t>misión monstruosa.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E2AC95-DEEE-598A-7630-FE7236161F18}"/>
              </a:ext>
            </a:extLst>
          </p:cNvPr>
          <p:cNvSpPr txBox="1"/>
          <p:nvPr/>
        </p:nvSpPr>
        <p:spPr>
          <a:xfrm>
            <a:off x="9241277" y="4883285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BBFF43-597B-7254-D004-7735D01349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013" y="2610585"/>
            <a:ext cx="5505779" cy="7837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943471-61C6-5F6A-9537-07352D917D2C}"/>
              </a:ext>
            </a:extLst>
          </p:cNvPr>
          <p:cNvSpPr txBox="1"/>
          <p:nvPr/>
        </p:nvSpPr>
        <p:spPr>
          <a:xfrm>
            <a:off x="10789920" y="3803904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A3488E-91EF-8D7D-B0BC-C29ADA1617EB}"/>
              </a:ext>
            </a:extLst>
          </p:cNvPr>
          <p:cNvSpPr txBox="1"/>
          <p:nvPr/>
        </p:nvSpPr>
        <p:spPr>
          <a:xfrm>
            <a:off x="1047135" y="3436374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494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0B06C-B0DC-AAE3-D878-F48CAB4A4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CAE739E6-1B5E-0E6C-774D-2A5AFD686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172" y="221831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spc="0" dirty="0"/>
              <a:t>Introduction to Energy</a:t>
            </a:r>
            <a:br>
              <a:rPr lang="es-US" sz="4000" b="1" dirty="0">
                <a:ea typeface="DelaGothic Bold"/>
                <a:cs typeface="+mn-cs"/>
                <a:sym typeface=""/>
              </a:rPr>
            </a:br>
            <a:r>
              <a:rPr lang="es-US" sz="4000" b="1" i="1" dirty="0">
                <a:ea typeface="DelaGothic Bold"/>
                <a:cs typeface="+mn-cs"/>
                <a:sym typeface=""/>
              </a:rPr>
              <a:t>Introducción a la energía</a:t>
            </a: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A53578BE-B7E1-40B6-ABCD-73F8492F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872620" y="-1"/>
            <a:ext cx="3153851" cy="2467303"/>
          </a:xfrm>
          <a:prstGeom prst="rect">
            <a:avLst/>
          </a:prstGeom>
        </p:spPr>
      </p:pic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CC1BCF49-CF01-C3BD-0471-70744841E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40002" y="1986110"/>
            <a:ext cx="5465236" cy="4480560"/>
          </a:xfrm>
        </p:spPr>
        <p:txBody>
          <a:bodyPr wrap="square" lIns="73152" tIns="36576" rIns="73152" bIns="36576" anchor="t"/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s-US" sz="2400" b="1" i="1" dirty="0">
                <a:solidFill>
                  <a:srgbClr val="008D70"/>
                </a:solidFill>
                <a:latin typeface="Arial" panose="020B0604020202020204" pitchFamily="34" charset="0"/>
                <a:sym typeface=""/>
              </a:rPr>
              <a:t>Objetivos</a:t>
            </a:r>
          </a:p>
          <a:p>
            <a:pPr marL="0" lvl="1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SzPts val="1800"/>
            </a:pPr>
            <a:r>
              <a:rPr lang="es-US" sz="2400" i="1" dirty="0">
                <a:solidFill>
                  <a:srgbClr val="183146"/>
                </a:solidFill>
                <a:latin typeface="Arial" panose="020B0604020202020204" pitchFamily="34" charset="0"/>
                <a:sym typeface=""/>
              </a:rPr>
              <a:t>Los estudiantes podrán:</a:t>
            </a:r>
          </a:p>
          <a:p>
            <a:pPr marL="274320" lvl="1" indent="-27432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s-US" sz="2400" b="0" i="1" dirty="0">
                <a:latin typeface="Arial" panose="020B0604020202020204" pitchFamily="34" charset="0"/>
                <a:sym typeface=""/>
              </a:rPr>
              <a:t>Identificar cómo se utiliza la energía en la vida cotidiana.</a:t>
            </a:r>
          </a:p>
          <a:p>
            <a:pPr marL="274320" lvl="1" indent="-27432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s-US" sz="2400" b="0" i="1" dirty="0">
                <a:latin typeface="Arial" panose="020B0604020202020204" pitchFamily="34" charset="0"/>
                <a:sym typeface=""/>
              </a:rPr>
              <a:t>Comprender las diferencias entre conservación, eficiencia y resiliencia energética.</a:t>
            </a:r>
          </a:p>
          <a:p>
            <a:pPr marL="274320" lvl="1" indent="-27432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s-US" sz="2400" b="0" i="1" dirty="0">
                <a:latin typeface="Arial" panose="020B0604020202020204" pitchFamily="34" charset="0"/>
                <a:sym typeface=""/>
              </a:rPr>
              <a:t>Identificar formas en las que las personas pueden tomar decisiones energéticas inteligentes en el hogar.</a:t>
            </a:r>
          </a:p>
        </p:txBody>
      </p:sp>
      <p:sp>
        <p:nvSpPr>
          <p:cNvPr id="2" name="Text Placeholder 21">
            <a:extLst>
              <a:ext uri="{FF2B5EF4-FFF2-40B4-BE49-F238E27FC236}">
                <a16:creationId xmlns:a16="http://schemas.microsoft.com/office/drawing/2014/main" id="{9FAD739D-DE3C-4429-BD6A-78AEB827B00B}"/>
              </a:ext>
            </a:extLst>
          </p:cNvPr>
          <p:cNvSpPr txBox="1">
            <a:spLocks/>
          </p:cNvSpPr>
          <p:nvPr/>
        </p:nvSpPr>
        <p:spPr>
          <a:xfrm>
            <a:off x="1016172" y="1986110"/>
            <a:ext cx="5079828" cy="4480560"/>
          </a:xfrm>
          <a:prstGeom prst="rect">
            <a:avLst/>
          </a:prstGeom>
        </p:spPr>
        <p:txBody>
          <a:bodyPr vert="horz" wrap="square" lIns="73152" tIns="36576" rIns="73152" bIns="36576" rtlCol="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8D70"/>
              </a:buClr>
              <a:buSzTx/>
              <a:buFontTx/>
              <a:buNone/>
              <a:tabLst/>
              <a:defRPr sz="2000" b="0" i="0" kern="1200" baseline="0">
                <a:solidFill>
                  <a:srgbClr val="14435D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800" b="1" dirty="0">
                <a:solidFill>
                  <a:srgbClr val="008D70"/>
                </a:solidFill>
              </a:rPr>
              <a:t>Objectives</a:t>
            </a:r>
          </a:p>
          <a:p>
            <a:pPr marL="0" lvl="1">
              <a:lnSpc>
                <a:spcPct val="112000"/>
              </a:lnSpc>
              <a:spcAft>
                <a:spcPts val="900"/>
              </a:spcAft>
              <a:buSzPts val="1800"/>
            </a:pPr>
            <a:r>
              <a:rPr lang="en-US" sz="2400" dirty="0">
                <a:solidFill>
                  <a:srgbClr val="183146"/>
                </a:solidFill>
              </a:rPr>
              <a:t>Students will be able to: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b="0" dirty="0"/>
              <a:t>Identify how energy is used in everyday life.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b="0" dirty="0"/>
              <a:t>Understand the differences between energy conservation, efficiency, and resiliency.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b="0" dirty="0"/>
              <a:t>Identify ways people can make smart energy choices at home.</a:t>
            </a:r>
          </a:p>
        </p:txBody>
      </p:sp>
    </p:spTree>
    <p:extLst>
      <p:ext uri="{BB962C8B-B14F-4D97-AF65-F5344CB8AC3E}">
        <p14:creationId xmlns:p14="http://schemas.microsoft.com/office/powerpoint/2010/main" val="3058887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E22AF-B909-8F0A-0ECD-E1039B198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6FC81D0B-5164-40DA-8B22-66BFC66F1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172" y="221831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spc="0" dirty="0"/>
              <a:t>Introduction to Energy</a:t>
            </a:r>
            <a:br>
              <a:rPr lang="es-US" sz="4000" b="1" dirty="0">
                <a:ea typeface="DelaGothic Bold"/>
                <a:cs typeface="+mn-cs"/>
                <a:sym typeface=""/>
              </a:rPr>
            </a:br>
            <a:r>
              <a:rPr lang="es-US" sz="4000" b="1" i="1" dirty="0">
                <a:ea typeface="DelaGothic Bold"/>
                <a:cs typeface="+mn-cs"/>
                <a:sym typeface=""/>
              </a:rPr>
              <a:t>Introducción a la energía</a:t>
            </a: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AABEBEEA-6DF5-822A-3C4C-4390B74492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872620" y="-1"/>
            <a:ext cx="3153851" cy="24673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DB7BAA-9B13-6ACA-947F-237D6108BBEF}"/>
              </a:ext>
            </a:extLst>
          </p:cNvPr>
          <p:cNvSpPr txBox="1"/>
          <p:nvPr/>
        </p:nvSpPr>
        <p:spPr>
          <a:xfrm>
            <a:off x="6122763" y="2103120"/>
            <a:ext cx="5079828" cy="3377976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lvl="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008D70"/>
              </a:buClr>
            </a:pPr>
            <a:r>
              <a:rPr lang="es-US" sz="2800" b="1" i="1" dirty="0">
                <a:solidFill>
                  <a:srgbClr val="008D7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Agenda</a:t>
            </a:r>
          </a:p>
          <a:p>
            <a:pPr marL="346075" indent="-346075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s-US" sz="2400" b="0" i="1" dirty="0">
                <a:solidFill>
                  <a:srgbClr val="183146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Escuchar Las ideas brillantes </a:t>
            </a:r>
            <a:br>
              <a:rPr lang="es-US" sz="2400" b="0" i="1" dirty="0">
                <a:solidFill>
                  <a:srgbClr val="183146"/>
                </a:solidFill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es-US" sz="2400" b="0" i="1" dirty="0">
                <a:solidFill>
                  <a:srgbClr val="183146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de </a:t>
            </a:r>
            <a:r>
              <a:rPr lang="es-US" sz="2400" b="0" i="1" dirty="0" err="1">
                <a:solidFill>
                  <a:srgbClr val="183146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Fuzzy</a:t>
            </a:r>
            <a:r>
              <a:rPr lang="es-US" sz="2400" b="0" i="1" dirty="0">
                <a:solidFill>
                  <a:srgbClr val="183146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s-US" sz="2400" b="0" i="1" dirty="0">
                <a:solidFill>
                  <a:srgbClr val="183146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Jugar al juego La aventura de energía resiliente de </a:t>
            </a:r>
            <a:r>
              <a:rPr lang="es-US" sz="2400" b="0" i="1" dirty="0" err="1">
                <a:solidFill>
                  <a:srgbClr val="183146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Fuzzy</a:t>
            </a:r>
            <a:r>
              <a:rPr lang="es-US" sz="2400" b="0" i="1" dirty="0">
                <a:solidFill>
                  <a:srgbClr val="183146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s-US" sz="2400" b="0" i="1" dirty="0">
                <a:solidFill>
                  <a:srgbClr val="183146">
                    <a:lumMod val="100000"/>
                  </a:srgb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Repasar temas sobre la energía.</a:t>
            </a:r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s-US" sz="2400" b="0" i="1" dirty="0">
                <a:solidFill>
                  <a:srgbClr val="183146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Recibir kits de energía.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140736-A416-A934-0F92-1460E8C9A36A}"/>
              </a:ext>
            </a:extLst>
          </p:cNvPr>
          <p:cNvSpPr txBox="1"/>
          <p:nvPr/>
        </p:nvSpPr>
        <p:spPr>
          <a:xfrm>
            <a:off x="989411" y="2103120"/>
            <a:ext cx="5079828" cy="3008644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lvl="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008D70"/>
              </a:buClr>
            </a:pPr>
            <a:r>
              <a:rPr lang="en-US" sz="2800" b="1" dirty="0">
                <a:solidFill>
                  <a:srgbClr val="008D70"/>
                </a:solidFill>
                <a:sym typeface="Arial"/>
              </a:rPr>
              <a:t>Agenda</a:t>
            </a:r>
          </a:p>
          <a:p>
            <a:pPr marL="346075" indent="-346075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n-US" sz="2400" b="0" dirty="0">
                <a:solidFill>
                  <a:srgbClr val="183146"/>
                </a:solidFill>
                <a:sym typeface="Arial"/>
              </a:rPr>
              <a:t>Listen to Fuzzy’s Bright Ideas.</a:t>
            </a:r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n-US" sz="2400" b="0" dirty="0">
                <a:solidFill>
                  <a:srgbClr val="183146"/>
                </a:solidFill>
                <a:sym typeface="Arial"/>
              </a:rPr>
              <a:t>Play Fuzzy’s Resilient Energy Adventure game.</a:t>
            </a:r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n-US" sz="2400" b="0" dirty="0">
                <a:solidFill>
                  <a:srgbClr val="183146"/>
                </a:solidFill>
                <a:sym typeface="Arial"/>
              </a:rPr>
              <a:t>Review energy topics.</a:t>
            </a:r>
            <a:endParaRPr lang="en-US" sz="2400" dirty="0"/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n-US" sz="2400" b="0" dirty="0">
                <a:solidFill>
                  <a:srgbClr val="183146"/>
                </a:solidFill>
                <a:sym typeface="Arial"/>
              </a:rPr>
              <a:t>Receive energy kits.</a:t>
            </a:r>
          </a:p>
        </p:txBody>
      </p:sp>
    </p:spTree>
    <p:extLst>
      <p:ext uri="{BB962C8B-B14F-4D97-AF65-F5344CB8AC3E}">
        <p14:creationId xmlns:p14="http://schemas.microsoft.com/office/powerpoint/2010/main" val="813034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7173B-5B38-E5FB-9299-9A7D27390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artoon of a green monster holding a piece of paper and a pencil&#10;&#10;AI-generated content may be incorrect.">
            <a:extLst>
              <a:ext uri="{FF2B5EF4-FFF2-40B4-BE49-F238E27FC236}">
                <a16:creationId xmlns:a16="http://schemas.microsoft.com/office/drawing/2014/main" id="{B50E0C35-7CBC-FE5F-7082-B72480DE0E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56" t="11390" r="28053" b="10853"/>
          <a:stretch>
            <a:fillRect/>
          </a:stretch>
        </p:blipFill>
        <p:spPr>
          <a:xfrm>
            <a:off x="475766" y="1720150"/>
            <a:ext cx="3904282" cy="4868728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C9B83669-8814-4757-6F1F-3912FAEEE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302439"/>
            <a:ext cx="10515600" cy="579752"/>
          </a:xfrm>
        </p:spPr>
        <p:txBody>
          <a:bodyPr/>
          <a:lstStyle/>
          <a:p>
            <a:r>
              <a:rPr lang="en-US" sz="4000" spc="0" dirty="0"/>
              <a:t>Warm-Up</a:t>
            </a:r>
            <a:br>
              <a:rPr lang="es-US" sz="4000" dirty="0">
                <a:ea typeface="DelaGothic Bold"/>
                <a:cs typeface="+mn-cs"/>
                <a:sym typeface=""/>
              </a:rPr>
            </a:br>
            <a:r>
              <a:rPr lang="es-US" sz="4000" i="1" dirty="0">
                <a:ea typeface="DelaGothic Bold"/>
                <a:cs typeface="+mn-cs"/>
                <a:sym typeface=""/>
              </a:rPr>
              <a:t>Entrada en calor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60D0D3-66C5-67B6-1D68-A89E4B285D80}"/>
              </a:ext>
            </a:extLst>
          </p:cNvPr>
          <p:cNvSpPr txBox="1"/>
          <p:nvPr/>
        </p:nvSpPr>
        <p:spPr>
          <a:xfrm>
            <a:off x="8444113" y="3909848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4B2B213E-611D-FE6D-0AB8-B365EECCE9D5}"/>
              </a:ext>
            </a:extLst>
          </p:cNvPr>
          <p:cNvSpPr txBox="1">
            <a:spLocks/>
          </p:cNvSpPr>
          <p:nvPr/>
        </p:nvSpPr>
        <p:spPr>
          <a:xfrm>
            <a:off x="5068638" y="2240280"/>
            <a:ext cx="6422322" cy="1874519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r>
              <a:rPr lang="en-US" sz="2900" b="1" dirty="0">
                <a:solidFill>
                  <a:srgbClr val="183146"/>
                </a:solidFill>
                <a:ea typeface="DelaGothic Bold" pitchFamily="2" charset="-128"/>
              </a:rPr>
              <a:t>What are some items that use energy at home or school?</a:t>
            </a:r>
            <a:endParaRPr lang="es-US" sz="2900" b="1" i="1" dirty="0">
              <a:solidFill>
                <a:srgbClr val="183146"/>
              </a:solidFill>
              <a:latin typeface="Arial" panose="020B0604020202020204" pitchFamily="34" charset="0"/>
              <a:ea typeface="DelaGothic Bold"/>
              <a:sym typeface="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101219-7D1E-D5F2-9B21-E124F89EF819}"/>
              </a:ext>
            </a:extLst>
          </p:cNvPr>
          <p:cNvSpPr txBox="1"/>
          <p:nvPr/>
        </p:nvSpPr>
        <p:spPr>
          <a:xfrm>
            <a:off x="5068638" y="5535155"/>
            <a:ext cx="5747764" cy="867802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s-US" sz="2400" b="1" i="1" dirty="0">
                <a:solidFill>
                  <a:srgbClr val="008D70"/>
                </a:solidFill>
                <a:latin typeface="Arial" panose="020B0604020202020204" pitchFamily="34" charset="0"/>
                <a:sym typeface=""/>
              </a:rPr>
              <a:t>Responde la pregunta n.º 1 en tu hoja de trabajo.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EC8F8F-47DE-C8F6-7E28-774C75ED6B0B}"/>
              </a:ext>
            </a:extLst>
          </p:cNvPr>
          <p:cNvSpPr txBox="1"/>
          <p:nvPr/>
        </p:nvSpPr>
        <p:spPr>
          <a:xfrm>
            <a:off x="5068638" y="3197450"/>
            <a:ext cx="7409072" cy="454163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400" b="1" dirty="0">
                <a:solidFill>
                  <a:srgbClr val="008D70"/>
                </a:solidFill>
              </a:rPr>
              <a:t>Answer question #1 on your worksheet.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44E747C3-73BF-9C93-812C-C2E33CFCCC2A}"/>
              </a:ext>
            </a:extLst>
          </p:cNvPr>
          <p:cNvSpPr txBox="1">
            <a:spLocks/>
          </p:cNvSpPr>
          <p:nvPr/>
        </p:nvSpPr>
        <p:spPr>
          <a:xfrm>
            <a:off x="5068637" y="4114799"/>
            <a:ext cx="5747765" cy="1453298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r>
              <a:rPr lang="es-US" sz="2900" b="1" i="1" dirty="0">
                <a:solidFill>
                  <a:srgbClr val="183146"/>
                </a:solidFill>
                <a:latin typeface="Arial" panose="020B0604020202020204" pitchFamily="34" charset="0"/>
                <a:ea typeface="DelaGothic Bold"/>
                <a:sym typeface=""/>
              </a:rPr>
              <a:t>¿Cuáles son algunos objetos que utilizan energía en el hogar o en la escuela?</a:t>
            </a:r>
          </a:p>
        </p:txBody>
      </p:sp>
    </p:spTree>
    <p:extLst>
      <p:ext uri="{BB962C8B-B14F-4D97-AF65-F5344CB8AC3E}">
        <p14:creationId xmlns:p14="http://schemas.microsoft.com/office/powerpoint/2010/main" val="3242670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203A3-2CC3-0033-88E2-B2033F683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1BDF577-29E4-E530-5B2B-30C50A0AE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295619"/>
            <a:ext cx="10515600" cy="579752"/>
          </a:xfrm>
        </p:spPr>
        <p:txBody>
          <a:bodyPr/>
          <a:lstStyle/>
          <a:p>
            <a:r>
              <a:rPr lang="en-US" sz="4000" spc="0" dirty="0"/>
              <a:t>Discuss</a:t>
            </a:r>
            <a:br>
              <a:rPr lang="es-US" sz="4000" dirty="0">
                <a:ea typeface="DelaGothic Bold"/>
                <a:cs typeface="+mn-cs"/>
                <a:sym typeface=""/>
              </a:rPr>
            </a:br>
            <a:r>
              <a:rPr lang="es-US" sz="4000" i="1" dirty="0">
                <a:ea typeface="DelaGothic Bold"/>
                <a:cs typeface="+mn-cs"/>
                <a:sym typeface=""/>
              </a:rPr>
              <a:t>Discusión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89E359-492B-B22F-C80F-AEEC25510A08}"/>
              </a:ext>
            </a:extLst>
          </p:cNvPr>
          <p:cNvSpPr txBox="1"/>
          <p:nvPr/>
        </p:nvSpPr>
        <p:spPr>
          <a:xfrm>
            <a:off x="8414133" y="3909848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B69A3D22-DF1A-7E14-4702-536BA40ED6D3}"/>
              </a:ext>
            </a:extLst>
          </p:cNvPr>
          <p:cNvSpPr txBox="1">
            <a:spLocks/>
          </p:cNvSpPr>
          <p:nvPr/>
        </p:nvSpPr>
        <p:spPr>
          <a:xfrm>
            <a:off x="4745350" y="4109046"/>
            <a:ext cx="7532375" cy="1154992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r>
              <a:rPr lang="es-US" sz="2900" b="1" i="1" dirty="0">
                <a:latin typeface="Arial" panose="020B0604020202020204" pitchFamily="34" charset="0"/>
                <a:ea typeface="DelaGothic Bold"/>
                <a:sym typeface=""/>
              </a:rPr>
              <a:t>¿Qué podría hacer que un refrigerador consuma </a:t>
            </a:r>
            <a:r>
              <a:rPr lang="es-US" sz="2900" b="1" i="1" dirty="0">
                <a:solidFill>
                  <a:srgbClr val="8E4371">
                    <a:lumMod val="100000"/>
                  </a:srgbClr>
                </a:solidFill>
                <a:latin typeface="Arial" panose="020B0604020202020204" pitchFamily="34" charset="0"/>
                <a:ea typeface="DelaGothic Bold"/>
                <a:sym typeface=""/>
              </a:rPr>
              <a:t>más</a:t>
            </a:r>
            <a:r>
              <a:rPr lang="es-US" sz="2900" b="1" i="1" dirty="0">
                <a:latin typeface="Arial" panose="020B0604020202020204" pitchFamily="34" charset="0"/>
                <a:ea typeface="DelaGothic Bold"/>
                <a:sym typeface=""/>
              </a:rPr>
              <a:t> o </a:t>
            </a:r>
            <a:r>
              <a:rPr lang="es-US" sz="2900" b="1" i="1" dirty="0">
                <a:solidFill>
                  <a:srgbClr val="8E4371">
                    <a:lumMod val="100000"/>
                  </a:srgbClr>
                </a:solidFill>
                <a:latin typeface="Arial" panose="020B0604020202020204" pitchFamily="34" charset="0"/>
                <a:ea typeface="DelaGothic Bold"/>
                <a:sym typeface=""/>
              </a:rPr>
              <a:t>menos</a:t>
            </a:r>
            <a:r>
              <a:rPr lang="es-US" sz="2900" b="1" i="1" dirty="0">
                <a:latin typeface="Arial" panose="020B0604020202020204" pitchFamily="34" charset="0"/>
                <a:ea typeface="DelaGothic Bold"/>
                <a:sym typeface=""/>
              </a:rPr>
              <a:t> energía?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CA513A-3F02-1BD5-4497-9AB458D2852F}"/>
              </a:ext>
            </a:extLst>
          </p:cNvPr>
          <p:cNvSpPr txBox="1"/>
          <p:nvPr/>
        </p:nvSpPr>
        <p:spPr>
          <a:xfrm>
            <a:off x="4745350" y="5100789"/>
            <a:ext cx="6583680" cy="1327928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s-US" sz="2000" i="1" dirty="0">
                <a:solidFill>
                  <a:srgbClr val="008D70"/>
                </a:solidFill>
                <a:latin typeface="Arial" panose="020B0604020202020204" pitchFamily="34" charset="0"/>
                <a:ea typeface="DelaGothic Bold"/>
                <a:sym typeface=""/>
              </a:rPr>
              <a:t>(Pista: Piensa en la función de un refrigerador).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s-US" sz="2400" b="1" i="1" dirty="0">
                <a:solidFill>
                  <a:srgbClr val="008D70"/>
                </a:solidFill>
                <a:latin typeface="Arial" panose="020B0604020202020204" pitchFamily="34" charset="0"/>
                <a:ea typeface="DelaGothic Bold"/>
                <a:sym typeface=""/>
              </a:rPr>
              <a:t>¿Qué podría hacer que ese trabajo sea más fácil o más difícil?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34CD46-F167-9160-77F2-3532B41A6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15" y="1774597"/>
            <a:ext cx="4463859" cy="4708978"/>
          </a:xfrm>
          <a:prstGeom prst="rect">
            <a:avLst/>
          </a:prstGeom>
        </p:spPr>
      </p:pic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27D54F9A-1499-E216-F374-656B2A8E10B8}"/>
              </a:ext>
            </a:extLst>
          </p:cNvPr>
          <p:cNvSpPr txBox="1">
            <a:spLocks/>
          </p:cNvSpPr>
          <p:nvPr/>
        </p:nvSpPr>
        <p:spPr>
          <a:xfrm>
            <a:off x="4745350" y="1927074"/>
            <a:ext cx="7532375" cy="1154991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r>
              <a:rPr lang="en-US" sz="2900" b="1" dirty="0">
                <a:solidFill>
                  <a:srgbClr val="183146"/>
                </a:solidFill>
                <a:ea typeface="DelaGothic Bold" pitchFamily="2" charset="-128"/>
              </a:rPr>
              <a:t>What might cause a refrigerator </a:t>
            </a:r>
            <a:br>
              <a:rPr lang="en-US" sz="2900" b="1" dirty="0">
                <a:solidFill>
                  <a:srgbClr val="183146"/>
                </a:solidFill>
                <a:ea typeface="DelaGothic Bold" pitchFamily="2" charset="-128"/>
              </a:rPr>
            </a:br>
            <a:r>
              <a:rPr lang="en-US" sz="2900" b="1" dirty="0">
                <a:solidFill>
                  <a:srgbClr val="183146"/>
                </a:solidFill>
                <a:ea typeface="DelaGothic Bold" pitchFamily="2" charset="-128"/>
              </a:rPr>
              <a:t>use </a:t>
            </a:r>
            <a:r>
              <a:rPr lang="en-US" sz="2900" b="1" dirty="0">
                <a:solidFill>
                  <a:srgbClr val="8E4371"/>
                </a:solidFill>
                <a:ea typeface="DelaGothic Bold" pitchFamily="2" charset="-128"/>
              </a:rPr>
              <a:t>more</a:t>
            </a:r>
            <a:r>
              <a:rPr lang="en-US" sz="2900" b="1" dirty="0">
                <a:solidFill>
                  <a:srgbClr val="183146"/>
                </a:solidFill>
                <a:ea typeface="DelaGothic Bold" pitchFamily="2" charset="-128"/>
              </a:rPr>
              <a:t> or </a:t>
            </a:r>
            <a:r>
              <a:rPr lang="en-US" sz="2900" b="1" dirty="0">
                <a:solidFill>
                  <a:srgbClr val="8E4371"/>
                </a:solidFill>
                <a:ea typeface="DelaGothic Bold" pitchFamily="2" charset="-128"/>
              </a:rPr>
              <a:t>less</a:t>
            </a:r>
            <a:r>
              <a:rPr lang="en-US" sz="2900" b="1" dirty="0">
                <a:solidFill>
                  <a:srgbClr val="183146"/>
                </a:solidFill>
                <a:ea typeface="DelaGothic Bold" pitchFamily="2" charset="-128"/>
              </a:rPr>
              <a:t> energy?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127040-4755-97E2-9E25-29FFBCDE88D6}"/>
              </a:ext>
            </a:extLst>
          </p:cNvPr>
          <p:cNvSpPr txBox="1"/>
          <p:nvPr/>
        </p:nvSpPr>
        <p:spPr>
          <a:xfrm>
            <a:off x="4745350" y="2895922"/>
            <a:ext cx="6583680" cy="914289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000" dirty="0">
                <a:solidFill>
                  <a:srgbClr val="008D70"/>
                </a:solidFill>
                <a:ea typeface="DelaGothic Bold" pitchFamily="2" charset="-128"/>
              </a:rPr>
              <a:t>(Hint: Think about a refrigerator’s job.)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400" b="1" dirty="0">
                <a:solidFill>
                  <a:srgbClr val="008D70"/>
                </a:solidFill>
                <a:ea typeface="DelaGothic Bold" pitchFamily="2" charset="-128"/>
              </a:rPr>
              <a:t>What might make that job easier or harder?</a:t>
            </a:r>
          </a:p>
        </p:txBody>
      </p:sp>
    </p:spTree>
    <p:extLst>
      <p:ext uri="{BB962C8B-B14F-4D97-AF65-F5344CB8AC3E}">
        <p14:creationId xmlns:p14="http://schemas.microsoft.com/office/powerpoint/2010/main" val="2559373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ADCDD-C822-4953-067E-42289B1B7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riangle 7">
            <a:extLst>
              <a:ext uri="{FF2B5EF4-FFF2-40B4-BE49-F238E27FC236}">
                <a16:creationId xmlns:a16="http://schemas.microsoft.com/office/drawing/2014/main" id="{3807844A-273A-6818-2692-72246CC6A186}"/>
              </a:ext>
            </a:extLst>
          </p:cNvPr>
          <p:cNvSpPr/>
          <p:nvPr/>
        </p:nvSpPr>
        <p:spPr>
          <a:xfrm rot="5400000">
            <a:off x="5700713" y="2936080"/>
            <a:ext cx="1143572" cy="985838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20">
            <a:extLst>
              <a:ext uri="{FF2B5EF4-FFF2-40B4-BE49-F238E27FC236}">
                <a16:creationId xmlns:a16="http://schemas.microsoft.com/office/drawing/2014/main" id="{8982CE14-8A9B-1BED-DE21-1F13A793F631}"/>
              </a:ext>
            </a:extLst>
          </p:cNvPr>
          <p:cNvSpPr txBox="1">
            <a:spLocks/>
          </p:cNvSpPr>
          <p:nvPr/>
        </p:nvSpPr>
        <p:spPr>
          <a:xfrm>
            <a:off x="564498" y="5054375"/>
            <a:ext cx="2877097" cy="14504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s-US" sz="10000">
                <a:solidFill>
                  <a:schemeClr val="bg1">
                    <a:alpha val="81505"/>
                  </a:schemeClr>
                </a:solidFill>
                <a:ea typeface="DelaGothic Bold"/>
                <a:cs typeface="+mn-cs"/>
                <a:sym typeface=""/>
              </a:rPr>
              <a:t>FPO</a:t>
            </a:r>
          </a:p>
        </p:txBody>
      </p:sp>
      <p:pic>
        <p:nvPicPr>
          <p:cNvPr id="4" name="K4K-Video-01-Spanish">
            <a:hlinkClick r:id="" action="ppaction://media"/>
            <a:extLst>
              <a:ext uri="{FF2B5EF4-FFF2-40B4-BE49-F238E27FC236}">
                <a16:creationId xmlns:a16="http://schemas.microsoft.com/office/drawing/2014/main" id="{4CE58D46-EF4E-32A1-D5F3-94F86F1015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47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26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7BF40-FBF3-D58B-7D78-678309358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E2C6BB-2419-7759-884A-FD41CFDA2FC2}"/>
              </a:ext>
            </a:extLst>
          </p:cNvPr>
          <p:cNvSpPr/>
          <p:nvPr/>
        </p:nvSpPr>
        <p:spPr>
          <a:xfrm>
            <a:off x="6376073" y="191124"/>
            <a:ext cx="5815927" cy="3237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13CCDB2-BB2A-DF47-FB0E-1C1EB68923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400" y="2318370"/>
            <a:ext cx="3980739" cy="4402255"/>
          </a:xfrm>
          <a:prstGeom prst="rect">
            <a:avLst/>
          </a:prstGeom>
        </p:spPr>
      </p:pic>
      <p:sp>
        <p:nvSpPr>
          <p:cNvPr id="9" name="Oval Callout 8">
            <a:extLst>
              <a:ext uri="{FF2B5EF4-FFF2-40B4-BE49-F238E27FC236}">
                <a16:creationId xmlns:a16="http://schemas.microsoft.com/office/drawing/2014/main" id="{69370F2D-A579-3765-B41C-552E97AAB78B}"/>
              </a:ext>
            </a:extLst>
          </p:cNvPr>
          <p:cNvSpPr/>
          <p:nvPr/>
        </p:nvSpPr>
        <p:spPr>
          <a:xfrm>
            <a:off x="8494294" y="518033"/>
            <a:ext cx="3296015" cy="1859020"/>
          </a:xfrm>
          <a:prstGeom prst="wedgeEllipseCallout">
            <a:avLst>
              <a:gd name="adj1" fmla="val -26222"/>
              <a:gd name="adj2" fmla="val 80955"/>
            </a:avLst>
          </a:prstGeom>
          <a:ln w="34925">
            <a:solidFill>
              <a:srgbClr val="008D7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To </a:t>
            </a:r>
            <a:r>
              <a:rPr lang="en-US" sz="1200" b="1" dirty="0">
                <a:solidFill>
                  <a:schemeClr val="tx1">
                    <a:lumMod val="50000"/>
                  </a:schemeClr>
                </a:solidFill>
              </a:rPr>
              <a:t>conserve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means to use something carefully and avoid wasting it.</a:t>
            </a:r>
          </a:p>
          <a:p>
            <a:pPr algn="ctr"/>
            <a:endParaRPr lang="en-US" sz="500" dirty="0">
              <a:solidFill>
                <a:schemeClr val="tx1">
                  <a:lumMod val="50000"/>
                </a:schemeClr>
              </a:solidFill>
            </a:endParaRPr>
          </a:p>
          <a:p>
            <a:pPr algn="ctr"/>
            <a:r>
              <a:rPr lang="es-US" sz="1200" b="1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  <a:t>Ahorrar/conservar </a:t>
            </a:r>
            <a:r>
              <a:rPr lang="es-US" sz="1200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  <a:t>significa utilizar algo de manera cuidadosa </a:t>
            </a:r>
            <a:br>
              <a:rPr lang="es-US" sz="1200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</a:br>
            <a:r>
              <a:rPr lang="es-US" sz="1200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  <a:t>y evitar derrocharlo.</a:t>
            </a: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0760EDE8-96CD-0726-A62B-66650E1B9F59}"/>
              </a:ext>
            </a:extLst>
          </p:cNvPr>
          <p:cNvSpPr txBox="1">
            <a:spLocks/>
          </p:cNvSpPr>
          <p:nvPr/>
        </p:nvSpPr>
        <p:spPr>
          <a:xfrm>
            <a:off x="1344945" y="1257848"/>
            <a:ext cx="6515687" cy="850921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r>
              <a:rPr lang="en-US" sz="2400" b="1" dirty="0">
                <a:solidFill>
                  <a:srgbClr val="183146"/>
                </a:solidFill>
                <a:ea typeface="DelaGothic Bold" pitchFamily="2" charset="-128"/>
              </a:rPr>
              <a:t>What are three different ways you conserve energy at home?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654D73-6CBE-12C6-79E2-6E02175C8AD4}"/>
              </a:ext>
            </a:extLst>
          </p:cNvPr>
          <p:cNvSpPr txBox="1"/>
          <p:nvPr/>
        </p:nvSpPr>
        <p:spPr>
          <a:xfrm>
            <a:off x="1344945" y="2144766"/>
            <a:ext cx="5495109" cy="735458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000" dirty="0">
                <a:solidFill>
                  <a:srgbClr val="183146"/>
                </a:solidFill>
              </a:rPr>
              <a:t>Example: you keep the refrigerator door closed when you’re not using it.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CB654C-C6F2-29E2-60B9-3D17D4ACB478}"/>
              </a:ext>
            </a:extLst>
          </p:cNvPr>
          <p:cNvSpPr txBox="1"/>
          <p:nvPr/>
        </p:nvSpPr>
        <p:spPr>
          <a:xfrm>
            <a:off x="1344945" y="2953847"/>
            <a:ext cx="6071855" cy="390748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000" b="1" dirty="0">
                <a:solidFill>
                  <a:srgbClr val="008D70"/>
                </a:solidFill>
              </a:rPr>
              <a:t>Answer question #2 on your worksheet.</a:t>
            </a:r>
          </a:p>
        </p:txBody>
      </p:sp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1E8647AB-B22E-3F96-FC9D-EC4F07F480DC}"/>
              </a:ext>
            </a:extLst>
          </p:cNvPr>
          <p:cNvSpPr txBox="1">
            <a:spLocks/>
          </p:cNvSpPr>
          <p:nvPr/>
        </p:nvSpPr>
        <p:spPr>
          <a:xfrm>
            <a:off x="1344945" y="4018337"/>
            <a:ext cx="6515687" cy="1039993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s-US" sz="2400" b="1" i="1" dirty="0">
                <a:solidFill>
                  <a:srgbClr val="183146"/>
                </a:solidFill>
                <a:latin typeface="Arial" panose="020B0604020202020204" pitchFamily="34" charset="0"/>
                <a:ea typeface="DelaGothic Bold"/>
                <a:sym typeface=""/>
              </a:rPr>
              <a:t>¿Cuáles son tres formas diferentes en las que ahorras/conservas energía en casa?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F24999-A1EB-26AB-EE1B-5B859147B9C3}"/>
              </a:ext>
            </a:extLst>
          </p:cNvPr>
          <p:cNvSpPr txBox="1"/>
          <p:nvPr/>
        </p:nvSpPr>
        <p:spPr>
          <a:xfrm>
            <a:off x="1344945" y="4886192"/>
            <a:ext cx="6071853" cy="735522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s-US" sz="2000" b="0" i="1" dirty="0">
                <a:solidFill>
                  <a:srgbClr val="183146"/>
                </a:solidFill>
                <a:latin typeface="Arial" panose="020B0604020202020204" pitchFamily="34" charset="0"/>
                <a:sym typeface=""/>
              </a:rPr>
              <a:t>Ejemplo: mantienes cerrada la puerta del refrigerador cuando no lo estás usando.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4E2132-6740-8CBB-7DA3-49843818FD32}"/>
              </a:ext>
            </a:extLst>
          </p:cNvPr>
          <p:cNvSpPr txBox="1"/>
          <p:nvPr/>
        </p:nvSpPr>
        <p:spPr>
          <a:xfrm>
            <a:off x="1344945" y="5699245"/>
            <a:ext cx="6071855" cy="390748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s-US" sz="2000" b="1" i="1" dirty="0">
                <a:solidFill>
                  <a:srgbClr val="008D70"/>
                </a:solidFill>
                <a:latin typeface="Arial" panose="020B0604020202020204" pitchFamily="34" charset="0"/>
                <a:sym typeface=""/>
              </a:rPr>
              <a:t>Responde la pregunta n.º 2 en tu hoja de trabajo.</a:t>
            </a:r>
          </a:p>
        </p:txBody>
      </p:sp>
    </p:spTree>
    <p:extLst>
      <p:ext uri="{BB962C8B-B14F-4D97-AF65-F5344CB8AC3E}">
        <p14:creationId xmlns:p14="http://schemas.microsoft.com/office/powerpoint/2010/main" val="1545423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ED084-1B2F-B632-C909-E99B66C53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0">
            <a:extLst>
              <a:ext uri="{FF2B5EF4-FFF2-40B4-BE49-F238E27FC236}">
                <a16:creationId xmlns:a16="http://schemas.microsoft.com/office/drawing/2014/main" id="{DCC50A7A-0928-14C7-616E-A28E8D27D408}"/>
              </a:ext>
            </a:extLst>
          </p:cNvPr>
          <p:cNvSpPr txBox="1">
            <a:spLocks/>
          </p:cNvSpPr>
          <p:nvPr/>
        </p:nvSpPr>
        <p:spPr>
          <a:xfrm>
            <a:off x="564498" y="5054375"/>
            <a:ext cx="2877097" cy="14504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s-US" sz="10000">
                <a:solidFill>
                  <a:schemeClr val="bg1">
                    <a:alpha val="81505"/>
                  </a:schemeClr>
                </a:solidFill>
                <a:ea typeface="DelaGothic Bold"/>
                <a:cs typeface="+mn-cs"/>
                <a:sym typeface=""/>
              </a:rPr>
              <a:t>FPO</a:t>
            </a:r>
          </a:p>
        </p:txBody>
      </p:sp>
      <p:pic>
        <p:nvPicPr>
          <p:cNvPr id="3" name="K4K-Video-02-Spanish">
            <a:hlinkClick r:id="" action="ppaction://media"/>
            <a:extLst>
              <a:ext uri="{FF2B5EF4-FFF2-40B4-BE49-F238E27FC236}">
                <a16:creationId xmlns:a16="http://schemas.microsoft.com/office/drawing/2014/main" id="{68603D2E-B162-9885-B424-64049EFC64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288" y="635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1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A6BAC-6294-AAD5-7CCD-0C4CCF621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2CB16B3-AAF6-FD08-2AC6-81BD93487DAD}"/>
              </a:ext>
            </a:extLst>
          </p:cNvPr>
          <p:cNvSpPr/>
          <p:nvPr/>
        </p:nvSpPr>
        <p:spPr>
          <a:xfrm>
            <a:off x="7475838" y="5733535"/>
            <a:ext cx="4716162" cy="1124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A3FFD4-E4C0-58F9-3ED3-CA8A1698F1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>
                <a:sym typeface=""/>
              </a:rPr>
              <a:pPr/>
              <a:t>9</a:t>
            </a:fld>
            <a:endParaRPr lang="en-US">
              <a:sym typeface=""/>
            </a:endParaRPr>
          </a:p>
        </p:txBody>
      </p:sp>
      <p:pic>
        <p:nvPicPr>
          <p:cNvPr id="2" name="56103_Monster_Lightbulb.mp4">
            <a:hlinkClick r:id="" action="ppaction://media"/>
            <a:extLst>
              <a:ext uri="{FF2B5EF4-FFF2-40B4-BE49-F238E27FC236}">
                <a16:creationId xmlns:a16="http://schemas.microsoft.com/office/drawing/2014/main" id="{1DA6AF27-39F6-41DB-7F21-507E32B898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15399" y="3232457"/>
            <a:ext cx="3101375" cy="3101375"/>
          </a:xfrm>
          <a:prstGeom prst="rect">
            <a:avLst/>
          </a:prstGeom>
        </p:spPr>
      </p:pic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B86FA0B4-85A0-60B9-2AF2-B739E80D3623}"/>
              </a:ext>
            </a:extLst>
          </p:cNvPr>
          <p:cNvSpPr txBox="1">
            <a:spLocks/>
          </p:cNvSpPr>
          <p:nvPr/>
        </p:nvSpPr>
        <p:spPr>
          <a:xfrm>
            <a:off x="2680569" y="6536844"/>
            <a:ext cx="9022904" cy="265400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US" sz="1200">
                <a:solidFill>
                  <a:srgbClr val="14435D"/>
                </a:solidFill>
                <a:latin typeface="Arial" panose="020B0604020202020204" pitchFamily="34" charset="0"/>
                <a:sym typeface=""/>
              </a:rPr>
              <a:t>Fuente: energystar.gov/sites/default/files/asset/document/Certified%20Light%20Bulbs%20at%20a%20Glance_04-17-2020.pdf</a:t>
            </a:r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A2233CAB-2F79-7DEB-26E5-36A10ED55F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231452">
            <a:off x="-928337" y="924857"/>
            <a:ext cx="3579381" cy="2800202"/>
          </a:xfrm>
          <a:prstGeom prst="rect">
            <a:avLst/>
          </a:prstGeom>
        </p:spPr>
      </p:pic>
      <p:sp>
        <p:nvSpPr>
          <p:cNvPr id="8" name="Oval Callout 7">
            <a:extLst>
              <a:ext uri="{FF2B5EF4-FFF2-40B4-BE49-F238E27FC236}">
                <a16:creationId xmlns:a16="http://schemas.microsoft.com/office/drawing/2014/main" id="{BA3A0347-C282-FD20-FD92-7E2345CBC391}"/>
              </a:ext>
            </a:extLst>
          </p:cNvPr>
          <p:cNvSpPr/>
          <p:nvPr/>
        </p:nvSpPr>
        <p:spPr>
          <a:xfrm>
            <a:off x="8846463" y="1568934"/>
            <a:ext cx="2526381" cy="1505115"/>
          </a:xfrm>
          <a:prstGeom prst="wedgeEllipseCallout">
            <a:avLst>
              <a:gd name="adj1" fmla="val 19097"/>
              <a:gd name="adj2" fmla="val 87938"/>
            </a:avLst>
          </a:prstGeom>
          <a:ln w="34925">
            <a:solidFill>
              <a:srgbClr val="008D7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Cool! Have you heard of LED bulbs?</a:t>
            </a:r>
          </a:p>
          <a:p>
            <a:pPr algn="ctr"/>
            <a:endParaRPr lang="en-US" sz="1200" i="1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sym typeface=""/>
            </a:endParaRPr>
          </a:p>
          <a:p>
            <a:pPr algn="ctr"/>
            <a:r>
              <a:rPr lang="es-US" sz="1200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  <a:t>¡Genial! ¿Has oído hablar de las bombillas LED?</a:t>
            </a:r>
          </a:p>
        </p:txBody>
      </p:sp>
      <p:sp>
        <p:nvSpPr>
          <p:cNvPr id="13" name="Oval Callout 12">
            <a:extLst>
              <a:ext uri="{FF2B5EF4-FFF2-40B4-BE49-F238E27FC236}">
                <a16:creationId xmlns:a16="http://schemas.microsoft.com/office/drawing/2014/main" id="{8A121B4C-3275-C7E3-60FB-AACEE9B233B7}"/>
              </a:ext>
            </a:extLst>
          </p:cNvPr>
          <p:cNvSpPr/>
          <p:nvPr/>
        </p:nvSpPr>
        <p:spPr>
          <a:xfrm>
            <a:off x="2044428" y="111801"/>
            <a:ext cx="3575788" cy="1904871"/>
          </a:xfrm>
          <a:prstGeom prst="wedgeEllipseCallout">
            <a:avLst>
              <a:gd name="adj1" fmla="val -61909"/>
              <a:gd name="adj2" fmla="val 76000"/>
            </a:avLst>
          </a:prstGeom>
          <a:ln w="34925">
            <a:solidFill>
              <a:srgbClr val="008D7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An item that is </a:t>
            </a:r>
            <a:r>
              <a:rPr lang="en-US" sz="1200" b="1" dirty="0">
                <a:solidFill>
                  <a:schemeClr val="tx1">
                    <a:lumMod val="50000"/>
                  </a:schemeClr>
                </a:solidFill>
              </a:rPr>
              <a:t>energy efficient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takes less energy to do the same job.</a:t>
            </a:r>
          </a:p>
          <a:p>
            <a:pPr algn="ctr"/>
            <a:endParaRPr lang="en-US" sz="1200" i="1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sym typeface=""/>
            </a:endParaRPr>
          </a:p>
          <a:p>
            <a:pPr algn="ctr"/>
            <a:r>
              <a:rPr lang="es-US" sz="1200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  <a:t>Un objeto </a:t>
            </a:r>
            <a:r>
              <a:rPr lang="es-US" sz="1200" b="1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  <a:t>eficiente en el uso de energía </a:t>
            </a:r>
            <a:r>
              <a:rPr lang="es-US" sz="1200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  <a:t>requiere menos energía para realizar el mismo trabajo.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B2DEA73C-81E4-E030-160E-BB9C4D4C1C09}"/>
              </a:ext>
            </a:extLst>
          </p:cNvPr>
          <p:cNvSpPr txBox="1">
            <a:spLocks/>
          </p:cNvSpPr>
          <p:nvPr/>
        </p:nvSpPr>
        <p:spPr>
          <a:xfrm>
            <a:off x="2571210" y="2464411"/>
            <a:ext cx="6344189" cy="3944222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b="1" dirty="0">
                <a:solidFill>
                  <a:srgbClr val="183146"/>
                </a:solidFill>
              </a:rPr>
              <a:t>LED bulbs </a:t>
            </a:r>
            <a:r>
              <a:rPr lang="en-US" dirty="0">
                <a:solidFill>
                  <a:srgbClr val="183146"/>
                </a:solidFill>
              </a:rPr>
              <a:t>use less energy than other bulbs. </a:t>
            </a:r>
            <a:br>
              <a:rPr lang="en-US" dirty="0">
                <a:solidFill>
                  <a:srgbClr val="183146"/>
                </a:solidFill>
              </a:rPr>
            </a:br>
            <a:r>
              <a:rPr lang="en-US" dirty="0">
                <a:solidFill>
                  <a:srgbClr val="183146"/>
                </a:solidFill>
              </a:rPr>
              <a:t>Plus, they last </a:t>
            </a:r>
            <a:r>
              <a:rPr lang="en-US" b="1" dirty="0">
                <a:solidFill>
                  <a:srgbClr val="183146"/>
                </a:solidFill>
              </a:rPr>
              <a:t>15 times longer </a:t>
            </a:r>
            <a:r>
              <a:rPr lang="en-US" dirty="0">
                <a:solidFill>
                  <a:srgbClr val="183146"/>
                </a:solidFill>
              </a:rPr>
              <a:t>than other bulbs! </a:t>
            </a:r>
            <a:endParaRPr lang="en-US" dirty="0">
              <a:cs typeface="Arial" panose="020B0604020202020204"/>
            </a:endParaRP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dirty="0">
                <a:solidFill>
                  <a:srgbClr val="183146"/>
                </a:solidFill>
              </a:rPr>
              <a:t>People who use LED bulbs save energy and money.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endParaRPr lang="en-US" dirty="0">
              <a:solidFill>
                <a:srgbClr val="183146"/>
              </a:solidFill>
              <a:cs typeface="Arial"/>
            </a:endParaRP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008D70"/>
              </a:buClr>
              <a:buFontTx/>
              <a:buNone/>
            </a:pPr>
            <a:r>
              <a:rPr lang="es-US" i="1" dirty="0">
                <a:solidFill>
                  <a:srgbClr val="183146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Las </a:t>
            </a:r>
            <a:r>
              <a:rPr lang="es-US" b="1" i="1" dirty="0">
                <a:solidFill>
                  <a:srgbClr val="183146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bombillas LED</a:t>
            </a:r>
            <a:r>
              <a:rPr lang="es-US" i="1" dirty="0">
                <a:solidFill>
                  <a:srgbClr val="183146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 utilizan menos energía que </a:t>
            </a:r>
            <a:br>
              <a:rPr lang="es-US" i="1" dirty="0">
                <a:solidFill>
                  <a:srgbClr val="183146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</a:br>
            <a:r>
              <a:rPr lang="es-US" i="1" dirty="0">
                <a:solidFill>
                  <a:srgbClr val="183146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otras bombillas.</a:t>
            </a:r>
            <a:r>
              <a:rPr lang="es-US" b="0" i="1" dirty="0">
                <a:solidFill>
                  <a:srgbClr val="183146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 </a:t>
            </a:r>
            <a:r>
              <a:rPr lang="es-US" i="1" dirty="0">
                <a:solidFill>
                  <a:srgbClr val="183146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Además, ¡duran </a:t>
            </a:r>
            <a:r>
              <a:rPr lang="es-US" b="1" i="1" dirty="0">
                <a:solidFill>
                  <a:srgbClr val="183146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15 veces más</a:t>
            </a:r>
            <a:r>
              <a:rPr lang="es-US" i="1" dirty="0">
                <a:solidFill>
                  <a:srgbClr val="183146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 que otras bombillas!</a:t>
            </a:r>
            <a:r>
              <a:rPr lang="es-US" b="0" i="1" dirty="0">
                <a:solidFill>
                  <a:srgbClr val="183146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 </a:t>
            </a:r>
          </a:p>
          <a:p>
            <a:pPr>
              <a:lnSpc>
                <a:spcPct val="112000"/>
              </a:lnSpc>
              <a:spcAft>
                <a:spcPts val="900"/>
              </a:spcAft>
              <a:buClr>
                <a:srgbClr val="008D70"/>
              </a:buClr>
              <a:buFontTx/>
              <a:buNone/>
            </a:pPr>
            <a:r>
              <a:rPr lang="es-US" i="1" dirty="0">
                <a:solidFill>
                  <a:srgbClr val="183146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Las personas que utilizan bombillas LED ahorran energía y dinero.</a:t>
            </a:r>
          </a:p>
        </p:txBody>
      </p:sp>
    </p:spTree>
    <p:extLst>
      <p:ext uri="{BB962C8B-B14F-4D97-AF65-F5344CB8AC3E}">
        <p14:creationId xmlns:p14="http://schemas.microsoft.com/office/powerpoint/2010/main" val="182715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92786-5821-B1CC-86B7-BDE49D013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0">
            <a:extLst>
              <a:ext uri="{FF2B5EF4-FFF2-40B4-BE49-F238E27FC236}">
                <a16:creationId xmlns:a16="http://schemas.microsoft.com/office/drawing/2014/main" id="{60129B13-B41F-56E8-6A3A-735CEDC5D183}"/>
              </a:ext>
            </a:extLst>
          </p:cNvPr>
          <p:cNvSpPr txBox="1">
            <a:spLocks/>
          </p:cNvSpPr>
          <p:nvPr/>
        </p:nvSpPr>
        <p:spPr>
          <a:xfrm>
            <a:off x="564498" y="5054375"/>
            <a:ext cx="2877097" cy="14504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s-US" sz="10000">
                <a:solidFill>
                  <a:schemeClr val="bg1">
                    <a:alpha val="81505"/>
                  </a:schemeClr>
                </a:solidFill>
                <a:ea typeface="DelaGothic Bold"/>
                <a:cs typeface="+mn-cs"/>
                <a:sym typeface=""/>
              </a:rPr>
              <a:t>FPO</a:t>
            </a:r>
          </a:p>
        </p:txBody>
      </p:sp>
      <p:pic>
        <p:nvPicPr>
          <p:cNvPr id="3" name="K4K-Video-03-Spanish">
            <a:hlinkClick r:id="" action="ppaction://media"/>
            <a:extLst>
              <a:ext uri="{FF2B5EF4-FFF2-40B4-BE49-F238E27FC236}">
                <a16:creationId xmlns:a16="http://schemas.microsoft.com/office/drawing/2014/main" id="{9B034978-FA77-FF1A-2370-6C771B03C6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288" y="47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0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92786-5821-B1CC-86B7-BDE49D013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0">
            <a:extLst>
              <a:ext uri="{FF2B5EF4-FFF2-40B4-BE49-F238E27FC236}">
                <a16:creationId xmlns:a16="http://schemas.microsoft.com/office/drawing/2014/main" id="{60129B13-B41F-56E8-6A3A-735CEDC5D183}"/>
              </a:ext>
            </a:extLst>
          </p:cNvPr>
          <p:cNvSpPr txBox="1">
            <a:spLocks/>
          </p:cNvSpPr>
          <p:nvPr/>
        </p:nvSpPr>
        <p:spPr>
          <a:xfrm>
            <a:off x="564498" y="5054375"/>
            <a:ext cx="2877097" cy="14504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s-US" sz="10000">
                <a:solidFill>
                  <a:schemeClr val="bg1">
                    <a:alpha val="81505"/>
                  </a:schemeClr>
                </a:solidFill>
                <a:ea typeface="DelaGothic Bold"/>
                <a:cs typeface="+mn-cs"/>
                <a:sym typeface=""/>
              </a:rPr>
              <a:t>FPO</a:t>
            </a:r>
          </a:p>
        </p:txBody>
      </p:sp>
      <p:pic>
        <p:nvPicPr>
          <p:cNvPr id="3" name="K4K-Video-04-Spanish">
            <a:hlinkClick r:id="" action="ppaction://media"/>
            <a:extLst>
              <a:ext uri="{FF2B5EF4-FFF2-40B4-BE49-F238E27FC236}">
                <a16:creationId xmlns:a16="http://schemas.microsoft.com/office/drawing/2014/main" id="{980911BB-B6F0-6FA5-70F1-B78B1E2E7C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75" y="4763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315D16-5ED0-5E49-2B16-ADAD6BF2F27D}"/>
              </a:ext>
            </a:extLst>
          </p:cNvPr>
          <p:cNvSpPr txBox="1"/>
          <p:nvPr/>
        </p:nvSpPr>
        <p:spPr>
          <a:xfrm>
            <a:off x="14345587" y="2968052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42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6615-1923-3E20-3B81-8A6A7FEC6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36ECAE2-4354-DAE8-0A0A-2E581C685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0143" y="2515979"/>
            <a:ext cx="4225734" cy="44518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74E3F4-D736-F399-3B43-F4CAEEAC0E70}"/>
              </a:ext>
            </a:extLst>
          </p:cNvPr>
          <p:cNvSpPr txBox="1"/>
          <p:nvPr/>
        </p:nvSpPr>
        <p:spPr>
          <a:xfrm>
            <a:off x="4702117" y="4689502"/>
            <a:ext cx="5591541" cy="834652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s-US" sz="2300" b="1" i="1" dirty="0">
                <a:solidFill>
                  <a:srgbClr val="008D70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Responde las preguntas n.º 3 y n.º 4 </a:t>
            </a:r>
            <a:br>
              <a:rPr lang="es-US" sz="2300" b="1" i="1" dirty="0">
                <a:solidFill>
                  <a:srgbClr val="008D70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</a:br>
            <a:r>
              <a:rPr lang="es-US" sz="2300" b="1" i="1" dirty="0">
                <a:solidFill>
                  <a:srgbClr val="008D70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en tu hoja de trabajo.</a:t>
            </a:r>
          </a:p>
        </p:txBody>
      </p:sp>
      <p:sp>
        <p:nvSpPr>
          <p:cNvPr id="4" name="Oval Callout 3">
            <a:extLst>
              <a:ext uri="{FF2B5EF4-FFF2-40B4-BE49-F238E27FC236}">
                <a16:creationId xmlns:a16="http://schemas.microsoft.com/office/drawing/2014/main" id="{172967D2-96FF-B163-8EBA-80DF41B5ED53}"/>
              </a:ext>
            </a:extLst>
          </p:cNvPr>
          <p:cNvSpPr/>
          <p:nvPr/>
        </p:nvSpPr>
        <p:spPr>
          <a:xfrm>
            <a:off x="94891" y="439946"/>
            <a:ext cx="3209026" cy="2206663"/>
          </a:xfrm>
          <a:prstGeom prst="wedgeEllipseCallout">
            <a:avLst>
              <a:gd name="adj1" fmla="val 35763"/>
              <a:gd name="adj2" fmla="val 73939"/>
            </a:avLst>
          </a:prstGeom>
          <a:ln w="34925">
            <a:solidFill>
              <a:srgbClr val="008D7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Being </a:t>
            </a:r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resilient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means </a:t>
            </a:r>
            <a:br>
              <a:rPr lang="en-US" sz="14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being prepared to handle </a:t>
            </a:r>
          </a:p>
          <a:p>
            <a:pPr algn="ctr"/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a difficult change.</a:t>
            </a:r>
          </a:p>
          <a:p>
            <a:pPr algn="ctr"/>
            <a:endParaRPr lang="en-US" sz="1400" dirty="0">
              <a:solidFill>
                <a:schemeClr val="tx1">
                  <a:lumMod val="50000"/>
                </a:schemeClr>
              </a:solidFill>
            </a:endParaRPr>
          </a:p>
          <a:p>
            <a:pPr algn="ctr"/>
            <a:r>
              <a:rPr lang="es-US" sz="1400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  <a:t>Ser </a:t>
            </a:r>
            <a:r>
              <a:rPr lang="es-US" sz="1400" b="1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  <a:t>resiliente</a:t>
            </a:r>
            <a:r>
              <a:rPr lang="es-US" sz="1400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  <a:t> significa estar preparado para afrontar </a:t>
            </a:r>
          </a:p>
          <a:p>
            <a:pPr algn="ctr"/>
            <a:r>
              <a:rPr lang="es-US" sz="1400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  <a:t>un cambio difícil</a:t>
            </a:r>
            <a:r>
              <a:rPr lang="es-US" sz="1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42992-BC9E-457E-4609-6569416E46A6}"/>
              </a:ext>
            </a:extLst>
          </p:cNvPr>
          <p:cNvSpPr txBox="1"/>
          <p:nvPr/>
        </p:nvSpPr>
        <p:spPr>
          <a:xfrm>
            <a:off x="4702117" y="1865089"/>
            <a:ext cx="7180555" cy="834652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300" b="1" dirty="0">
                <a:solidFill>
                  <a:srgbClr val="008D70"/>
                </a:solidFill>
              </a:rPr>
              <a:t>Answer questions #3 and #4 on </a:t>
            </a:r>
            <a:br>
              <a:rPr lang="en-US" sz="2300" b="1" dirty="0">
                <a:solidFill>
                  <a:srgbClr val="008D70"/>
                </a:solidFill>
              </a:rPr>
            </a:br>
            <a:r>
              <a:rPr lang="en-US" sz="2300" b="1" dirty="0">
                <a:solidFill>
                  <a:srgbClr val="008D70"/>
                </a:solidFill>
              </a:rPr>
              <a:t>your worksheet.</a:t>
            </a:r>
            <a:endParaRPr lang="es-US" sz="2300" b="1" i="1" dirty="0">
              <a:solidFill>
                <a:srgbClr val="008D70">
                  <a:lumMod val="100000"/>
                </a:srgbClr>
              </a:solidFill>
              <a:latin typeface="Arial" panose="020B0604020202020204" pitchFamily="34" charset="0"/>
              <a:sym typeface=""/>
            </a:endParaRPr>
          </a:p>
        </p:txBody>
      </p:sp>
      <p:sp>
        <p:nvSpPr>
          <p:cNvPr id="8" name="Title 20">
            <a:extLst>
              <a:ext uri="{FF2B5EF4-FFF2-40B4-BE49-F238E27FC236}">
                <a16:creationId xmlns:a16="http://schemas.microsoft.com/office/drawing/2014/main" id="{970CBC13-29EB-399A-E4E8-3185B1A08828}"/>
              </a:ext>
            </a:extLst>
          </p:cNvPr>
          <p:cNvSpPr txBox="1">
            <a:spLocks/>
          </p:cNvSpPr>
          <p:nvPr/>
        </p:nvSpPr>
        <p:spPr>
          <a:xfrm>
            <a:off x="4702117" y="3711720"/>
            <a:ext cx="7346124" cy="995027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s-US" sz="2400" b="1" i="1" spc="0" dirty="0">
                <a:solidFill>
                  <a:srgbClr val="183146">
                    <a:lumMod val="100000"/>
                  </a:srgbClr>
                </a:solidFill>
                <a:latin typeface="+mn-lt"/>
                <a:ea typeface="DelaGothic Bold"/>
                <a:cs typeface="+mn-cs"/>
                <a:sym typeface=""/>
              </a:rPr>
              <a:t>En la historia, ¿qué hicieron </a:t>
            </a:r>
            <a:r>
              <a:rPr lang="es-US" sz="2400" b="1" i="1" spc="0" dirty="0" err="1">
                <a:solidFill>
                  <a:srgbClr val="183146">
                    <a:lumMod val="100000"/>
                  </a:srgbClr>
                </a:solidFill>
                <a:latin typeface="+mn-lt"/>
                <a:ea typeface="DelaGothic Bold"/>
                <a:cs typeface="+mn-cs"/>
                <a:sym typeface=""/>
              </a:rPr>
              <a:t>Fuzzy</a:t>
            </a:r>
            <a:r>
              <a:rPr lang="es-US" sz="2400" b="1" i="1" spc="0" dirty="0">
                <a:solidFill>
                  <a:srgbClr val="183146">
                    <a:lumMod val="100000"/>
                  </a:srgbClr>
                </a:solidFill>
                <a:latin typeface="+mn-lt"/>
                <a:ea typeface="DelaGothic Bold"/>
                <a:cs typeface="+mn-cs"/>
                <a:sym typeface=""/>
              </a:rPr>
              <a:t> y Specter para ser </a:t>
            </a:r>
            <a:r>
              <a:rPr lang="es-US" sz="2400" b="1" i="1" spc="0" dirty="0">
                <a:solidFill>
                  <a:srgbClr val="8E4371">
                    <a:lumMod val="100000"/>
                  </a:srgbClr>
                </a:solidFill>
                <a:latin typeface="+mn-lt"/>
                <a:ea typeface="DelaGothic Bold"/>
                <a:cs typeface="+mn-cs"/>
                <a:sym typeface=""/>
              </a:rPr>
              <a:t>resilientes</a:t>
            </a:r>
            <a:r>
              <a:rPr lang="es-US" sz="2400" b="1" i="1" spc="0" dirty="0">
                <a:solidFill>
                  <a:srgbClr val="183146">
                    <a:lumMod val="100000"/>
                  </a:srgbClr>
                </a:solidFill>
                <a:latin typeface="+mn-lt"/>
                <a:ea typeface="DelaGothic Bold"/>
                <a:cs typeface="+mn-cs"/>
                <a:sym typeface=""/>
              </a:rPr>
              <a:t> antes y durante el corte de luz?</a:t>
            </a:r>
          </a:p>
        </p:txBody>
      </p:sp>
      <p:sp>
        <p:nvSpPr>
          <p:cNvPr id="9" name="Title 20">
            <a:extLst>
              <a:ext uri="{FF2B5EF4-FFF2-40B4-BE49-F238E27FC236}">
                <a16:creationId xmlns:a16="http://schemas.microsoft.com/office/drawing/2014/main" id="{2A8BF32A-5473-28DB-A7B4-AFCF8F54028B}"/>
              </a:ext>
            </a:extLst>
          </p:cNvPr>
          <p:cNvSpPr txBox="1">
            <a:spLocks/>
          </p:cNvSpPr>
          <p:nvPr/>
        </p:nvSpPr>
        <p:spPr>
          <a:xfrm>
            <a:off x="4702117" y="901679"/>
            <a:ext cx="7346124" cy="1176197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2400" b="1" spc="0" dirty="0">
                <a:solidFill>
                  <a:srgbClr val="183146"/>
                </a:solidFill>
                <a:latin typeface="+mn-lt"/>
              </a:rPr>
              <a:t>In the story, what did Fuzzy and Specter do to </a:t>
            </a:r>
            <a:br>
              <a:rPr lang="en-US" sz="2400" b="1" spc="0" dirty="0">
                <a:solidFill>
                  <a:srgbClr val="183146"/>
                </a:solidFill>
                <a:latin typeface="+mn-lt"/>
              </a:rPr>
            </a:br>
            <a:r>
              <a:rPr lang="en-US" sz="2400" b="1" spc="0" dirty="0">
                <a:solidFill>
                  <a:srgbClr val="183146"/>
                </a:solidFill>
                <a:latin typeface="+mn-lt"/>
              </a:rPr>
              <a:t>be</a:t>
            </a:r>
            <a:r>
              <a:rPr lang="en-US" sz="2400" b="1" spc="0" dirty="0">
                <a:solidFill>
                  <a:srgbClr val="8E4371"/>
                </a:solidFill>
                <a:latin typeface="+mn-lt"/>
              </a:rPr>
              <a:t> resilient </a:t>
            </a:r>
            <a:r>
              <a:rPr lang="en-US" sz="2400" b="1" spc="0" dirty="0">
                <a:solidFill>
                  <a:srgbClr val="183146"/>
                </a:solidFill>
                <a:latin typeface="+mn-lt"/>
              </a:rPr>
              <a:t>before and during the power outage?</a:t>
            </a:r>
            <a:endParaRPr lang="es-US" sz="2400" b="1" i="1" spc="0" dirty="0">
              <a:solidFill>
                <a:srgbClr val="183146">
                  <a:lumMod val="100000"/>
                </a:srgbClr>
              </a:solidFill>
              <a:latin typeface="+mn-lt"/>
              <a:ea typeface="DelaGothic Bold"/>
              <a:cs typeface="+mn-cs"/>
              <a:sym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061187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1FFAB-D6AA-B9B0-DBC8-25A87DCBA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0">
            <a:extLst>
              <a:ext uri="{FF2B5EF4-FFF2-40B4-BE49-F238E27FC236}">
                <a16:creationId xmlns:a16="http://schemas.microsoft.com/office/drawing/2014/main" id="{654E37B9-46E0-0E74-93B7-B31A04E50E07}"/>
              </a:ext>
            </a:extLst>
          </p:cNvPr>
          <p:cNvSpPr txBox="1">
            <a:spLocks/>
          </p:cNvSpPr>
          <p:nvPr/>
        </p:nvSpPr>
        <p:spPr>
          <a:xfrm>
            <a:off x="4702117" y="3711720"/>
            <a:ext cx="7346124" cy="995027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s-US" sz="2400" b="1" i="1" spc="0" dirty="0">
                <a:solidFill>
                  <a:srgbClr val="183146">
                    <a:lumMod val="100000"/>
                  </a:srgbClr>
                </a:solidFill>
                <a:latin typeface="+mn-lt"/>
                <a:ea typeface="DelaGothic Bold"/>
                <a:cs typeface="+mn-cs"/>
                <a:sym typeface=""/>
              </a:rPr>
              <a:t>En la historia, ¿qué hicieron </a:t>
            </a:r>
            <a:r>
              <a:rPr lang="es-US" sz="2400" b="1" i="1" spc="0" dirty="0" err="1">
                <a:solidFill>
                  <a:srgbClr val="183146">
                    <a:lumMod val="100000"/>
                  </a:srgbClr>
                </a:solidFill>
                <a:latin typeface="+mn-lt"/>
                <a:ea typeface="DelaGothic Bold"/>
                <a:cs typeface="+mn-cs"/>
                <a:sym typeface=""/>
              </a:rPr>
              <a:t>Fuzzy</a:t>
            </a:r>
            <a:r>
              <a:rPr lang="es-US" sz="2400" b="1" i="1" spc="0" dirty="0">
                <a:solidFill>
                  <a:srgbClr val="183146">
                    <a:lumMod val="100000"/>
                  </a:srgbClr>
                </a:solidFill>
                <a:latin typeface="+mn-lt"/>
                <a:ea typeface="DelaGothic Bold"/>
                <a:cs typeface="+mn-cs"/>
                <a:sym typeface=""/>
              </a:rPr>
              <a:t> y Specter para ser </a:t>
            </a:r>
            <a:r>
              <a:rPr lang="es-US" sz="2400" b="1" i="1" spc="0" dirty="0">
                <a:solidFill>
                  <a:srgbClr val="8E4371">
                    <a:lumMod val="100000"/>
                  </a:srgbClr>
                </a:solidFill>
                <a:latin typeface="+mn-lt"/>
                <a:ea typeface="DelaGothic Bold"/>
                <a:cs typeface="+mn-cs"/>
                <a:sym typeface=""/>
              </a:rPr>
              <a:t>resilientes</a:t>
            </a:r>
            <a:r>
              <a:rPr lang="es-US" sz="2400" b="1" i="1" spc="0" dirty="0">
                <a:solidFill>
                  <a:srgbClr val="183146">
                    <a:lumMod val="100000"/>
                  </a:srgbClr>
                </a:solidFill>
                <a:latin typeface="+mn-lt"/>
                <a:ea typeface="DelaGothic Bold"/>
                <a:cs typeface="+mn-cs"/>
                <a:sym typeface=""/>
              </a:rPr>
              <a:t> antes y durante el corte de luz?</a:t>
            </a:r>
          </a:p>
        </p:txBody>
      </p:sp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97E11396-6455-0E97-56C9-9A5AB5A4654E}"/>
              </a:ext>
            </a:extLst>
          </p:cNvPr>
          <p:cNvSpPr txBox="1">
            <a:spLocks/>
          </p:cNvSpPr>
          <p:nvPr/>
        </p:nvSpPr>
        <p:spPr>
          <a:xfrm>
            <a:off x="4750013" y="4640356"/>
            <a:ext cx="7298227" cy="1431832"/>
          </a:xfrm>
          <a:prstGeom prst="rect">
            <a:avLst/>
          </a:prstGeom>
        </p:spPr>
        <p:txBody>
          <a:bodyPr wrap="square" lIns="73152" tIns="36576" rIns="73152" bIns="36576" anchor="t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ct val="85000"/>
              <a:buFont typeface="Arial" panose="020B0604020202020204" pitchFamily="34" charset="0"/>
              <a:buChar char="●"/>
            </a:pPr>
            <a:r>
              <a:rPr lang="es-US" sz="1600" i="1" dirty="0">
                <a:latin typeface="Arial" panose="020B0604020202020204" pitchFamily="34" charset="0"/>
                <a:sym typeface=""/>
              </a:rPr>
              <a:t>Aprendieron a tomar decisiones energéticas inteligentes. 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ct val="85000"/>
              <a:buFont typeface="Arial" panose="020B0604020202020204" pitchFamily="34" charset="0"/>
              <a:buChar char="●"/>
            </a:pPr>
            <a:r>
              <a:rPr lang="es-US" sz="1600" i="1" dirty="0">
                <a:latin typeface="Arial" panose="020B0604020202020204" pitchFamily="34" charset="0"/>
                <a:sym typeface=""/>
              </a:rPr>
              <a:t>Cargaron sus dispositivos tecnológicos al recibir una alerta en el teléfono.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ct val="85000"/>
              <a:buFont typeface="Arial" panose="020B0604020202020204" pitchFamily="34" charset="0"/>
              <a:buChar char="●"/>
            </a:pPr>
            <a:r>
              <a:rPr lang="es-US" sz="1600" i="1" dirty="0">
                <a:latin typeface="Arial" panose="020B0604020202020204" pitchFamily="34" charset="0"/>
                <a:sym typeface=""/>
              </a:rPr>
              <a:t>Buscaron una linterna.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ct val="85000"/>
              <a:buFont typeface="Arial" panose="020B0604020202020204" pitchFamily="34" charset="0"/>
              <a:buChar char="●"/>
            </a:pPr>
            <a:r>
              <a:rPr lang="es-US" sz="1600" i="1" dirty="0">
                <a:latin typeface="Arial" panose="020B0604020202020204" pitchFamily="34" charset="0"/>
                <a:sym typeface=""/>
              </a:rPr>
              <a:t>Mantuvieron la calma y siguieron su plan.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CC1A06-4F08-AD19-3C6F-1913F142EAED}"/>
              </a:ext>
            </a:extLst>
          </p:cNvPr>
          <p:cNvSpPr txBox="1"/>
          <p:nvPr/>
        </p:nvSpPr>
        <p:spPr>
          <a:xfrm>
            <a:off x="5437532" y="7233313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5" name="Title 20">
            <a:extLst>
              <a:ext uri="{FF2B5EF4-FFF2-40B4-BE49-F238E27FC236}">
                <a16:creationId xmlns:a16="http://schemas.microsoft.com/office/drawing/2014/main" id="{C1D109EF-67F5-0F96-575D-7EC1A70F3981}"/>
              </a:ext>
            </a:extLst>
          </p:cNvPr>
          <p:cNvSpPr txBox="1">
            <a:spLocks/>
          </p:cNvSpPr>
          <p:nvPr/>
        </p:nvSpPr>
        <p:spPr>
          <a:xfrm>
            <a:off x="4702117" y="901679"/>
            <a:ext cx="7346124" cy="1176197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2400" b="1" spc="0" dirty="0">
                <a:solidFill>
                  <a:srgbClr val="183146"/>
                </a:solidFill>
                <a:latin typeface="+mn-lt"/>
              </a:rPr>
              <a:t>In the story, what did Fuzzy and Specter do to </a:t>
            </a:r>
            <a:br>
              <a:rPr lang="en-US" sz="2400" b="1" spc="0" dirty="0">
                <a:solidFill>
                  <a:srgbClr val="183146"/>
                </a:solidFill>
                <a:latin typeface="+mn-lt"/>
              </a:rPr>
            </a:br>
            <a:r>
              <a:rPr lang="en-US" sz="2400" b="1" spc="0" dirty="0">
                <a:solidFill>
                  <a:srgbClr val="183146"/>
                </a:solidFill>
                <a:latin typeface="+mn-lt"/>
              </a:rPr>
              <a:t>be</a:t>
            </a:r>
            <a:r>
              <a:rPr lang="en-US" sz="2400" b="1" spc="0" dirty="0">
                <a:solidFill>
                  <a:srgbClr val="8E4371"/>
                </a:solidFill>
                <a:latin typeface="+mn-lt"/>
              </a:rPr>
              <a:t> resilient </a:t>
            </a:r>
            <a:r>
              <a:rPr lang="en-US" sz="2400" b="1" spc="0" dirty="0">
                <a:solidFill>
                  <a:srgbClr val="183146"/>
                </a:solidFill>
                <a:latin typeface="+mn-lt"/>
              </a:rPr>
              <a:t>before and during the power outage?</a:t>
            </a:r>
            <a:endParaRPr lang="es-US" sz="2400" b="1" i="1" spc="0" dirty="0">
              <a:solidFill>
                <a:srgbClr val="183146">
                  <a:lumMod val="100000"/>
                </a:srgbClr>
              </a:solidFill>
              <a:latin typeface="+mn-lt"/>
              <a:ea typeface="DelaGothic Bold"/>
              <a:cs typeface="+mn-cs"/>
              <a:sym typeface=""/>
            </a:endParaRP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F28AA7F-22D1-A0A1-DB72-00DFA9E51035}"/>
              </a:ext>
            </a:extLst>
          </p:cNvPr>
          <p:cNvSpPr txBox="1">
            <a:spLocks/>
          </p:cNvSpPr>
          <p:nvPr/>
        </p:nvSpPr>
        <p:spPr>
          <a:xfrm>
            <a:off x="4750014" y="1837674"/>
            <a:ext cx="6480592" cy="1494817"/>
          </a:xfrm>
          <a:prstGeom prst="rect">
            <a:avLst/>
          </a:prstGeom>
        </p:spPr>
        <p:txBody>
          <a:bodyPr wrap="square" lIns="73152" tIns="36576" rIns="73152" bIns="36576" anchor="t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ct val="85000"/>
              <a:buFont typeface="Arial" panose="020B0604020202020204" pitchFamily="34" charset="0"/>
              <a:buChar char="●"/>
            </a:pPr>
            <a:r>
              <a:rPr lang="en-US" sz="1600" dirty="0"/>
              <a:t>Learned how to make smart energy choices. 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ct val="85000"/>
              <a:buFont typeface="Arial" panose="020B0604020202020204" pitchFamily="34" charset="0"/>
              <a:buChar char="●"/>
            </a:pPr>
            <a:r>
              <a:rPr lang="en-US" sz="1600" dirty="0"/>
              <a:t>Charged their technology when they received phone alert.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ct val="85000"/>
              <a:buFont typeface="Arial" panose="020B0604020202020204" pitchFamily="34" charset="0"/>
              <a:buChar char="●"/>
            </a:pPr>
            <a:r>
              <a:rPr lang="en-US" sz="1600" dirty="0"/>
              <a:t>Gathered a flashlight.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ct val="85000"/>
              <a:buFont typeface="Arial" panose="020B0604020202020204" pitchFamily="34" charset="0"/>
              <a:buChar char="●"/>
            </a:pPr>
            <a:r>
              <a:rPr lang="en-US" sz="1600" dirty="0"/>
              <a:t>Stayed calm and followed their plan.</a:t>
            </a:r>
            <a:endParaRPr lang="es-US" sz="1600" i="1" dirty="0">
              <a:latin typeface="Arial" panose="020B0604020202020204" pitchFamily="34" charset="0"/>
              <a:sym typeface="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CB9045-7EC7-AE9D-8567-BCF6C554E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0143" y="2515979"/>
            <a:ext cx="4225734" cy="4451803"/>
          </a:xfrm>
          <a:prstGeom prst="rect">
            <a:avLst/>
          </a:prstGeom>
        </p:spPr>
      </p:pic>
      <p:sp>
        <p:nvSpPr>
          <p:cNvPr id="10" name="Oval Callout 9">
            <a:extLst>
              <a:ext uri="{FF2B5EF4-FFF2-40B4-BE49-F238E27FC236}">
                <a16:creationId xmlns:a16="http://schemas.microsoft.com/office/drawing/2014/main" id="{59E0B5BE-9616-693C-4C3F-626CEF53539B}"/>
              </a:ext>
            </a:extLst>
          </p:cNvPr>
          <p:cNvSpPr/>
          <p:nvPr/>
        </p:nvSpPr>
        <p:spPr>
          <a:xfrm>
            <a:off x="94891" y="439946"/>
            <a:ext cx="3209026" cy="2206663"/>
          </a:xfrm>
          <a:prstGeom prst="wedgeEllipseCallout">
            <a:avLst>
              <a:gd name="adj1" fmla="val 35763"/>
              <a:gd name="adj2" fmla="val 73939"/>
            </a:avLst>
          </a:prstGeom>
          <a:ln w="34925">
            <a:solidFill>
              <a:srgbClr val="008D7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Being </a:t>
            </a:r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resilient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 means </a:t>
            </a:r>
            <a:br>
              <a:rPr lang="en-US" sz="14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being prepared to handle </a:t>
            </a:r>
          </a:p>
          <a:p>
            <a:pPr algn="ctr"/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a difficult change.</a:t>
            </a:r>
          </a:p>
          <a:p>
            <a:pPr algn="ctr"/>
            <a:endParaRPr lang="en-US" sz="1400" dirty="0">
              <a:solidFill>
                <a:schemeClr val="tx1">
                  <a:lumMod val="50000"/>
                </a:schemeClr>
              </a:solidFill>
            </a:endParaRPr>
          </a:p>
          <a:p>
            <a:pPr algn="ctr"/>
            <a:r>
              <a:rPr lang="es-US" sz="1400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  <a:t>Ser </a:t>
            </a:r>
            <a:r>
              <a:rPr lang="es-US" sz="1400" b="1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  <a:t>resiliente</a:t>
            </a:r>
            <a:r>
              <a:rPr lang="es-US" sz="1400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  <a:t> significa estar preparado para afrontar </a:t>
            </a:r>
          </a:p>
          <a:p>
            <a:pPr algn="ctr"/>
            <a:r>
              <a:rPr lang="es-US" sz="1400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  <a:t>un cambio difícil</a:t>
            </a:r>
            <a:r>
              <a:rPr lang="es-US" sz="1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sym typeface="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0560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6AECE-CAD1-63EE-B4D9-75C72519C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A5F8C-F35F-1149-EE3C-8607920A3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>
                <a:sym typeface=""/>
              </a:rPr>
              <a:pPr/>
              <a:t>14</a:t>
            </a:fld>
            <a:endParaRPr lang="en-US">
              <a:sym typeface="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6460B2-DE52-1623-8DD9-DA3E10DBC94B}"/>
              </a:ext>
            </a:extLst>
          </p:cNvPr>
          <p:cNvSpPr txBox="1"/>
          <p:nvPr/>
        </p:nvSpPr>
        <p:spPr>
          <a:xfrm>
            <a:off x="3048000" y="3566792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005D99-6D49-65F9-0853-B4551FBDE4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7595" y="2451228"/>
            <a:ext cx="5709382" cy="3141161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35BE74A6-2014-66C5-D849-5F29B44E3805}"/>
              </a:ext>
            </a:extLst>
          </p:cNvPr>
          <p:cNvSpPr txBox="1">
            <a:spLocks/>
          </p:cNvSpPr>
          <p:nvPr/>
        </p:nvSpPr>
        <p:spPr>
          <a:xfrm>
            <a:off x="838200" y="277191"/>
            <a:ext cx="10515600" cy="5797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sz="3600" spc="0" dirty="0"/>
              <a:t>Fuzzy’s Resilient Energy Adventure</a:t>
            </a:r>
          </a:p>
          <a:p>
            <a:r>
              <a:rPr lang="es-US" sz="3600" spc="0" dirty="0">
                <a:ea typeface="DelaGothic Bold"/>
                <a:cs typeface="+mn-cs"/>
                <a:sym typeface=""/>
              </a:rPr>
              <a:t>La aventura de energía resiliente de </a:t>
            </a:r>
            <a:r>
              <a:rPr lang="es-US" sz="3600" spc="0" dirty="0" err="1">
                <a:ea typeface="DelaGothic Bold"/>
                <a:cs typeface="+mn-cs"/>
                <a:sym typeface=""/>
              </a:rPr>
              <a:t>Fuzzy</a:t>
            </a:r>
            <a:endParaRPr lang="es-US" sz="3600" spc="0" dirty="0">
              <a:ea typeface="DelaGothic Bold"/>
              <a:cs typeface="+mn-cs"/>
              <a:sym typeface="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82A45E-33AF-2CAB-9579-1E196CB0716C}"/>
              </a:ext>
            </a:extLst>
          </p:cNvPr>
          <p:cNvSpPr txBox="1"/>
          <p:nvPr/>
        </p:nvSpPr>
        <p:spPr>
          <a:xfrm>
            <a:off x="664780" y="2281641"/>
            <a:ext cx="427792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A new game is coming soon </a:t>
            </a:r>
            <a:br>
              <a:rPr lang="en-US" sz="2000" dirty="0"/>
            </a:br>
            <a:r>
              <a:rPr lang="en-US" sz="2000" dirty="0"/>
              <a:t>to accompany the new kit!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In the meantime, check out these games to learn more about energy </a:t>
            </a:r>
            <a:r>
              <a:rPr lang="en-US" sz="2000" dirty="0">
                <a:solidFill>
                  <a:srgbClr val="14435D"/>
                </a:solidFill>
              </a:rPr>
              <a:t>efficiency </a:t>
            </a:r>
            <a:r>
              <a:rPr lang="en-US" sz="2000" b="1" dirty="0">
                <a:solidFill>
                  <a:srgbClr val="14435D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here.</a:t>
            </a:r>
            <a:endParaRPr lang="en-US" sz="2000" b="1" dirty="0">
              <a:solidFill>
                <a:srgbClr val="14435D"/>
              </a:solidFill>
              <a:ea typeface="+mn-lt"/>
              <a:cs typeface="+mn-lt"/>
            </a:endParaRPr>
          </a:p>
          <a:p>
            <a:pPr>
              <a:spcAft>
                <a:spcPts val="600"/>
              </a:spcAft>
            </a:pPr>
            <a:r>
              <a:rPr lang="en-US" sz="2000" dirty="0"/>
              <a:t> </a:t>
            </a:r>
          </a:p>
          <a:p>
            <a:pPr>
              <a:spcAft>
                <a:spcPts val="600"/>
              </a:spcAft>
            </a:pPr>
            <a:r>
              <a:rPr lang="es-US" sz="20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¡Pronto habrá un nuevo juego para acompañar el nuevo kit! </a:t>
            </a:r>
            <a:endParaRPr lang="en-US" sz="2000" dirty="0"/>
          </a:p>
          <a:p>
            <a:pPr>
              <a:spcAft>
                <a:spcPts val="600"/>
              </a:spcAft>
            </a:pPr>
            <a:r>
              <a:rPr lang="es-US" sz="2000" i="1" dirty="0">
                <a:latin typeface="Arial" panose="020B0604020202020204" pitchFamily="34" charset="0"/>
                <a:ea typeface="+mn-lt"/>
                <a:sym typeface=""/>
              </a:rPr>
              <a:t>Mientras tanto, puedes jugar a estos juegos para aprender más sobre eficiencia energética </a:t>
            </a:r>
            <a:r>
              <a:rPr lang="es-US" sz="2000" b="1" i="1" dirty="0">
                <a:latin typeface="Arial" panose="020B0604020202020204" pitchFamily="34" charset="0"/>
                <a:ea typeface="+mn-lt"/>
                <a:sym typeface="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aquí</a:t>
            </a:r>
            <a:r>
              <a:rPr lang="es-US" sz="2000" i="1" dirty="0">
                <a:latin typeface="Arial" panose="020B0604020202020204" pitchFamily="34" charset="0"/>
                <a:ea typeface="+mn-lt"/>
                <a:sym typeface=""/>
              </a:rPr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8BD8F7-A960-FC08-305A-2CEB524CDA8F}"/>
              </a:ext>
            </a:extLst>
          </p:cNvPr>
          <p:cNvSpPr txBox="1"/>
          <p:nvPr/>
        </p:nvSpPr>
        <p:spPr>
          <a:xfrm>
            <a:off x="6594157" y="4069964"/>
            <a:ext cx="1604486" cy="550500"/>
          </a:xfrm>
          <a:prstGeom prst="cloud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s-US" sz="900" b="1" i="1" dirty="0">
                <a:solidFill>
                  <a:srgbClr val="FDB102"/>
                </a:solidFill>
                <a:latin typeface="Arial Black" panose="020B0A04020102020204" pitchFamily="34" charset="0"/>
                <a:sym typeface=""/>
              </a:rPr>
              <a:t>LA AVENTURA </a:t>
            </a:r>
            <a:br>
              <a:rPr lang="es-US" sz="400" b="1" i="1" dirty="0">
                <a:solidFill>
                  <a:srgbClr val="FDB102"/>
                </a:solidFill>
                <a:latin typeface="Arial Black" panose="020B0A04020102020204" pitchFamily="34" charset="0"/>
                <a:sym typeface=""/>
              </a:rPr>
            </a:br>
            <a:r>
              <a:rPr lang="es-US" sz="400" b="1" i="1" dirty="0">
                <a:latin typeface="Arial Black" panose="020B0A04020102020204" pitchFamily="34" charset="0"/>
                <a:sym typeface=""/>
              </a:rPr>
              <a:t>DE </a:t>
            </a:r>
            <a:r>
              <a:rPr lang="es-US" sz="400" b="1" i="1" dirty="0">
                <a:solidFill>
                  <a:schemeClr val="tx1">
                    <a:lumMod val="100000"/>
                  </a:schemeClr>
                </a:solidFill>
                <a:latin typeface="Arial Black" panose="020B0A04020102020204" pitchFamily="34" charset="0"/>
                <a:sym typeface=""/>
              </a:rPr>
              <a:t>ENERGÍA RESILIENTE</a:t>
            </a:r>
            <a:r>
              <a:rPr lang="es-US" sz="400" b="1" i="1" dirty="0">
                <a:latin typeface="Arial Black" panose="020B0A04020102020204" pitchFamily="34" charset="0"/>
                <a:sym typeface=""/>
              </a:rPr>
              <a:t> DE </a:t>
            </a:r>
            <a:br>
              <a:rPr lang="es-US" sz="300" b="1" i="1" dirty="0">
                <a:latin typeface="Arial Black" panose="020B0A04020102020204" pitchFamily="34" charset="0"/>
                <a:sym typeface=""/>
              </a:rPr>
            </a:br>
            <a:r>
              <a:rPr lang="es-US" sz="1050" b="1" i="1" dirty="0">
                <a:solidFill>
                  <a:srgbClr val="86B52C"/>
                </a:solidFill>
                <a:latin typeface="Arial Black" panose="020B0A04020102020204" pitchFamily="34" charset="0"/>
                <a:sym typeface=""/>
              </a:rPr>
              <a:t>FUZZY</a:t>
            </a:r>
            <a:endParaRPr lang="en-US" sz="500" b="1" i="1" dirty="0">
              <a:latin typeface="Arial" panose="020B0604020202020204" pitchFamily="34" charset="0"/>
              <a:sym typeface="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043832-96E9-FAAB-4DCB-99A49D36BB3F}"/>
              </a:ext>
            </a:extLst>
          </p:cNvPr>
          <p:cNvSpPr txBox="1"/>
          <p:nvPr/>
        </p:nvSpPr>
        <p:spPr>
          <a:xfrm>
            <a:off x="7129462" y="4736307"/>
            <a:ext cx="885793" cy="169321"/>
          </a:xfrm>
          <a:prstGeom prst="roundRect">
            <a:avLst/>
          </a:prstGeom>
          <a:solidFill>
            <a:srgbClr val="2A5189"/>
          </a:solidFill>
          <a:ln w="6350"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lIns="0" tIns="7200" rIns="0" bIns="720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US" sz="900" b="1" i="1" dirty="0">
                <a:solidFill>
                  <a:srgbClr val="FFFFFF"/>
                </a:solidFill>
                <a:latin typeface="Arial Black" panose="020B0A04020102020204" pitchFamily="34" charset="0"/>
                <a:sym typeface=""/>
              </a:rPr>
              <a:t>COMENZAR</a:t>
            </a:r>
            <a:endParaRPr lang="en-US" sz="900" b="1" i="1" dirty="0">
              <a:solidFill>
                <a:srgbClr val="FFFFFF"/>
              </a:solidFill>
              <a:latin typeface="Arial Black" panose="020B0A04020102020204" pitchFamily="34" charset="0"/>
              <a:sym typeface="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DFE037-9334-9725-2C9D-5B04083D9CB9}"/>
              </a:ext>
            </a:extLst>
          </p:cNvPr>
          <p:cNvSpPr txBox="1"/>
          <p:nvPr/>
        </p:nvSpPr>
        <p:spPr>
          <a:xfrm>
            <a:off x="7129463" y="4987058"/>
            <a:ext cx="885792" cy="169321"/>
          </a:xfrm>
          <a:prstGeom prst="roundRect">
            <a:avLst/>
          </a:prstGeom>
          <a:solidFill>
            <a:srgbClr val="2A5189"/>
          </a:solidFill>
          <a:ln w="6350"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lIns="0" tIns="7200" rIns="0" bIns="720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US" sz="900" b="1" i="1" dirty="0">
                <a:solidFill>
                  <a:srgbClr val="FFFFFF"/>
                </a:solidFill>
                <a:latin typeface="Arial Black" panose="020B0A04020102020204" pitchFamily="34" charset="0"/>
                <a:sym typeface=""/>
              </a:rPr>
              <a:t>SALIR</a:t>
            </a:r>
            <a:endParaRPr lang="en-US" sz="900" b="1" i="1" dirty="0">
              <a:solidFill>
                <a:srgbClr val="FFFFFF"/>
              </a:solidFill>
              <a:latin typeface="Arial Black" panose="020B0A04020102020204" pitchFamily="34" charset="0"/>
              <a:sym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565200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4221755-BFEE-C9AB-DB47-719E0019EA3F}"/>
              </a:ext>
            </a:extLst>
          </p:cNvPr>
          <p:cNvSpPr txBox="1">
            <a:spLocks/>
          </p:cNvSpPr>
          <p:nvPr/>
        </p:nvSpPr>
        <p:spPr>
          <a:xfrm>
            <a:off x="1005840" y="2729386"/>
            <a:ext cx="5090159" cy="3128588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1200"/>
              </a:spcAft>
            </a:pPr>
            <a:r>
              <a:rPr lang="en-US" dirty="0"/>
              <a:t>You did a great job working together </a:t>
            </a:r>
            <a:br>
              <a:rPr lang="en-US" dirty="0"/>
            </a:br>
            <a:r>
              <a:rPr lang="en-US" dirty="0"/>
              <a:t>to help Fuzzy make smart energy choices!</a:t>
            </a:r>
          </a:p>
          <a:p>
            <a:pPr lvl="0">
              <a:spcAft>
                <a:spcPts val="1200"/>
              </a:spcAft>
            </a:pPr>
            <a:r>
              <a:rPr lang="en-US" dirty="0"/>
              <a:t>Let’s review what we learned today.</a:t>
            </a:r>
          </a:p>
          <a:p>
            <a:pPr lvl="0">
              <a:spcAft>
                <a:spcPts val="1200"/>
              </a:spcAft>
            </a:pPr>
            <a:endParaRPr lang="en-US" dirty="0"/>
          </a:p>
          <a:p>
            <a:pPr lvl="0">
              <a:spcAft>
                <a:spcPts val="1200"/>
              </a:spcAft>
            </a:pPr>
            <a:r>
              <a:rPr lang="es-US" i="1" dirty="0">
                <a:latin typeface="Arial" panose="020B0604020202020204" pitchFamily="34" charset="0"/>
                <a:sym typeface=""/>
              </a:rPr>
              <a:t>¡Hiciste un gran trabajo colaborando para ayudar a </a:t>
            </a:r>
            <a:r>
              <a:rPr lang="es-US" i="1" dirty="0" err="1">
                <a:latin typeface="Arial" panose="020B0604020202020204" pitchFamily="34" charset="0"/>
                <a:sym typeface=""/>
              </a:rPr>
              <a:t>Fuzzy</a:t>
            </a:r>
            <a:r>
              <a:rPr lang="es-US" i="1" dirty="0">
                <a:latin typeface="Arial" panose="020B0604020202020204" pitchFamily="34" charset="0"/>
                <a:sym typeface=""/>
              </a:rPr>
              <a:t> a tomar decisiones energéticas inteligentes!</a:t>
            </a:r>
          </a:p>
          <a:p>
            <a:pPr lvl="0">
              <a:spcAft>
                <a:spcPts val="1200"/>
              </a:spcAft>
            </a:pPr>
            <a:r>
              <a:rPr lang="es-US" i="1" dirty="0">
                <a:latin typeface="Arial" panose="020B0604020202020204" pitchFamily="34" charset="0"/>
                <a:sym typeface=""/>
              </a:rPr>
              <a:t>Repasemos lo que aprendimos hoy.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7C0C0E7-AA7D-1321-43E9-659379438D80}"/>
              </a:ext>
            </a:extLst>
          </p:cNvPr>
          <p:cNvGrpSpPr/>
          <p:nvPr/>
        </p:nvGrpSpPr>
        <p:grpSpPr>
          <a:xfrm>
            <a:off x="6461760" y="1971631"/>
            <a:ext cx="4904310" cy="4429169"/>
            <a:chOff x="7000830" y="1409934"/>
            <a:chExt cx="5400961" cy="4877703"/>
          </a:xfrm>
        </p:grpSpPr>
        <p:pic>
          <p:nvPicPr>
            <p:cNvPr id="11" name="Picture 10" descr="A cartoon of a green furry monster&#10;&#10;AI-generated content may be incorrect.">
              <a:extLst>
                <a:ext uri="{FF2B5EF4-FFF2-40B4-BE49-F238E27FC236}">
                  <a16:creationId xmlns:a16="http://schemas.microsoft.com/office/drawing/2014/main" id="{96294E16-FECA-5CAF-225A-DFDF225E4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82065" y="2345125"/>
              <a:ext cx="3119726" cy="3942512"/>
            </a:xfrm>
            <a:prstGeom prst="rect">
              <a:avLst/>
            </a:prstGeom>
          </p:spPr>
        </p:pic>
        <p:pic>
          <p:nvPicPr>
            <p:cNvPr id="13" name="Picture 12" descr="A cartoon of a purple monster&#10;&#10;AI-generated content may be incorrect.">
              <a:extLst>
                <a:ext uri="{FF2B5EF4-FFF2-40B4-BE49-F238E27FC236}">
                  <a16:creationId xmlns:a16="http://schemas.microsoft.com/office/drawing/2014/main" id="{142DE131-A764-3D71-F19B-6C1DD2345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00830" y="1409934"/>
              <a:ext cx="3232420" cy="4848631"/>
            </a:xfrm>
            <a:prstGeom prst="rect">
              <a:avLst/>
            </a:prstGeom>
          </p:spPr>
        </p:pic>
      </p:grpSp>
      <p:sp>
        <p:nvSpPr>
          <p:cNvPr id="3" name="Title 20">
            <a:extLst>
              <a:ext uri="{FF2B5EF4-FFF2-40B4-BE49-F238E27FC236}">
                <a16:creationId xmlns:a16="http://schemas.microsoft.com/office/drawing/2014/main" id="{0DDFFEE6-511C-961A-011A-BAB3EE14E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178733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spc="0" dirty="0"/>
              <a:t>Mission Accomplished!</a:t>
            </a:r>
            <a:br>
              <a:rPr lang="es-US" sz="4000" b="1" dirty="0">
                <a:ea typeface="DelaGothic Bold"/>
                <a:cs typeface="+mn-cs"/>
                <a:sym typeface=""/>
              </a:rPr>
            </a:br>
            <a:r>
              <a:rPr lang="es-US" sz="4000" b="1" i="1" dirty="0">
                <a:ea typeface="DelaGothic Bold"/>
                <a:cs typeface="+mn-cs"/>
                <a:sym typeface=""/>
              </a:rPr>
              <a:t>¡Misión cumplida!</a:t>
            </a:r>
          </a:p>
        </p:txBody>
      </p:sp>
    </p:spTree>
    <p:extLst>
      <p:ext uri="{BB962C8B-B14F-4D97-AF65-F5344CB8AC3E}">
        <p14:creationId xmlns:p14="http://schemas.microsoft.com/office/powerpoint/2010/main" val="3278776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85EA1-3E84-1FCC-C1E9-F6DDBC943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DDEC0F-4A76-D9E8-3753-D75F7987F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>
                <a:sym typeface=""/>
              </a:rPr>
              <a:pPr/>
              <a:t>16</a:t>
            </a:fld>
            <a:endParaRPr lang="en-US">
              <a:sym typeface="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9EA8290-1E19-D609-5867-2D1B56866E5E}"/>
              </a:ext>
            </a:extLst>
          </p:cNvPr>
          <p:cNvSpPr txBox="1">
            <a:spLocks/>
          </p:cNvSpPr>
          <p:nvPr/>
        </p:nvSpPr>
        <p:spPr>
          <a:xfrm>
            <a:off x="3785255" y="2199478"/>
            <a:ext cx="7184208" cy="4158890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Energy </a:t>
            </a:r>
            <a:r>
              <a:rPr lang="en-US" sz="1800" b="1" dirty="0"/>
              <a:t>________</a:t>
            </a:r>
            <a:r>
              <a:rPr lang="en-US" sz="1800" dirty="0"/>
              <a:t> is the ability to be prepared when </a:t>
            </a:r>
            <a:br>
              <a:rPr lang="en-US" sz="1800" dirty="0"/>
            </a:br>
            <a:r>
              <a:rPr lang="en-US" sz="1800" dirty="0"/>
              <a:t>energy is unavailable, such as during a power outage.</a:t>
            </a:r>
          </a:p>
          <a:p>
            <a:r>
              <a:rPr lang="en-US" sz="1800" dirty="0"/>
              <a:t>Energy </a:t>
            </a:r>
            <a:r>
              <a:rPr lang="en-US" sz="1800" b="1" dirty="0"/>
              <a:t>________</a:t>
            </a:r>
            <a:r>
              <a:rPr lang="en-US" sz="1800" dirty="0"/>
              <a:t> is the use of habits and choices that reduce energy waste.</a:t>
            </a:r>
          </a:p>
          <a:p>
            <a:r>
              <a:rPr lang="en-US" sz="1800" dirty="0"/>
              <a:t>Energy </a:t>
            </a:r>
            <a:r>
              <a:rPr lang="en-US" sz="1800" b="1" dirty="0"/>
              <a:t>___________</a:t>
            </a:r>
            <a:r>
              <a:rPr lang="en-US" sz="1800" dirty="0"/>
              <a:t> is the choice to use devices that need less energy to do the same job.</a:t>
            </a:r>
          </a:p>
          <a:p>
            <a:endParaRPr lang="en-US" sz="1800" i="1" dirty="0">
              <a:solidFill>
                <a:schemeClr val="tx1">
                  <a:lumMod val="100000"/>
                </a:schemeClr>
              </a:solidFill>
              <a:latin typeface="Arial" panose="020B0604020202020204" pitchFamily="34" charset="0"/>
              <a:sym typeface=""/>
            </a:endParaRPr>
          </a:p>
          <a:p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_________ en el uso de energía es la capacidad de estar preparado cuando la energía no está disponible, como durante un corte de luz.</a:t>
            </a:r>
            <a:endParaRPr lang="en-US" sz="1800" dirty="0">
              <a:sym typeface=""/>
            </a:endParaRPr>
          </a:p>
          <a:p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__________ energética es el uso de hábitos y elecciones que reducen el derroche de energía.</a:t>
            </a:r>
          </a:p>
          <a:p>
            <a:pPr lvl="0"/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___________ de energía es la elección de utilizar dispositivos que requieren menos energía para realizar el mismo trabajo.</a:t>
            </a:r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E60FAECA-F3EA-E57C-FD79-2F7949B30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217523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spc="0" dirty="0"/>
              <a:t>Energy Review</a:t>
            </a:r>
            <a:br>
              <a:rPr lang="es-US" sz="4000" b="1" spc="0" dirty="0">
                <a:ea typeface="DelaGothic Bold"/>
                <a:cs typeface="+mn-cs"/>
                <a:sym typeface=""/>
              </a:rPr>
            </a:br>
            <a:r>
              <a:rPr lang="es-US" sz="4000" b="1" i="1" spc="0" dirty="0">
                <a:ea typeface="DelaGothic Bold"/>
                <a:cs typeface="+mn-cs"/>
                <a:sym typeface=""/>
              </a:rPr>
              <a:t>Repaso sobre la energía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1F6C4DCD-844B-11E3-0B73-7ED4BEAA7F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135293" y="0"/>
            <a:ext cx="3005586" cy="23513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F4A487B-BF1A-2FB4-8506-5837FF5B2EC8}"/>
              </a:ext>
            </a:extLst>
          </p:cNvPr>
          <p:cNvGrpSpPr/>
          <p:nvPr/>
        </p:nvGrpSpPr>
        <p:grpSpPr>
          <a:xfrm>
            <a:off x="1002192" y="4395537"/>
            <a:ext cx="2058165" cy="2214961"/>
            <a:chOff x="1002192" y="3393359"/>
            <a:chExt cx="2058165" cy="221496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97FA5A5-6AF4-BF79-76E1-6E1E48ED47DE}"/>
                </a:ext>
              </a:extLst>
            </p:cNvPr>
            <p:cNvSpPr/>
            <p:nvPr/>
          </p:nvSpPr>
          <p:spPr>
            <a:xfrm>
              <a:off x="1005840" y="3393360"/>
              <a:ext cx="2054517" cy="2214960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i="1" dirty="0">
                <a:solidFill>
                  <a:srgbClr val="14435D"/>
                </a:solidFill>
                <a:latin typeface="Arial" panose="020B0604020202020204" pitchFamily="34" charset="0"/>
                <a:sym typeface=""/>
              </a:endParaRPr>
            </a:p>
            <a:p>
              <a:pPr lvl="0" algn="ctr">
                <a:spcAft>
                  <a:spcPts val="1200"/>
                </a:spcAft>
              </a:pPr>
              <a:r>
                <a:rPr lang="es-US" b="1" i="1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Eficiencia</a:t>
              </a:r>
            </a:p>
            <a:p>
              <a:pPr lvl="0" algn="ctr">
                <a:spcAft>
                  <a:spcPts val="1200"/>
                </a:spcAft>
              </a:pPr>
              <a:r>
                <a:rPr lang="es-US" b="1" i="1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Conservación</a:t>
              </a:r>
            </a:p>
            <a:p>
              <a:pPr algn="ctr">
                <a:spcAft>
                  <a:spcPts val="1200"/>
                </a:spcAft>
              </a:pPr>
              <a:r>
                <a:rPr lang="es-US" b="1" i="1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Resiliencia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AC12FD5-EE72-4324-4757-F106C20576C2}"/>
                </a:ext>
              </a:extLst>
            </p:cNvPr>
            <p:cNvSpPr/>
            <p:nvPr/>
          </p:nvSpPr>
          <p:spPr>
            <a:xfrm>
              <a:off x="1002192" y="3393359"/>
              <a:ext cx="2054517" cy="57451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s-US" sz="1700" i="1" dirty="0">
                  <a:solidFill>
                    <a:schemeClr val="bg1"/>
                  </a:solidFill>
                  <a:latin typeface="Arial" panose="020B0604020202020204" pitchFamily="34" charset="0"/>
                  <a:sym typeface=""/>
                </a:rPr>
                <a:t>BANCO DE PALABRAS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CFB88A8-2DF3-CBA9-656A-CE70B971788A}"/>
              </a:ext>
            </a:extLst>
          </p:cNvPr>
          <p:cNvGrpSpPr/>
          <p:nvPr/>
        </p:nvGrpSpPr>
        <p:grpSpPr>
          <a:xfrm>
            <a:off x="998544" y="2030256"/>
            <a:ext cx="2058165" cy="2141000"/>
            <a:chOff x="1002192" y="3467319"/>
            <a:chExt cx="2058165" cy="2141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376496-441B-BE4C-A375-1D098896F806}"/>
                </a:ext>
              </a:extLst>
            </p:cNvPr>
            <p:cNvSpPr/>
            <p:nvPr/>
          </p:nvSpPr>
          <p:spPr>
            <a:xfrm>
              <a:off x="1005840" y="3474276"/>
              <a:ext cx="2054517" cy="2134043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dirty="0">
                <a:solidFill>
                  <a:srgbClr val="14435D"/>
                </a:solidFill>
              </a:endParaRP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Efficiency</a:t>
              </a: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Conservation</a:t>
              </a:r>
            </a:p>
            <a:p>
              <a:pPr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Resilience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FA441F1-486F-B610-DC84-3C340EDBC479}"/>
                </a:ext>
              </a:extLst>
            </p:cNvPr>
            <p:cNvSpPr/>
            <p:nvPr/>
          </p:nvSpPr>
          <p:spPr>
            <a:xfrm>
              <a:off x="1002192" y="3467319"/>
              <a:ext cx="2054517" cy="50055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WORD BANK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3471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63CC3-A63B-B601-0373-B368C49D9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CB0601-FA9B-0741-C0A0-D778EA2CA1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>
                <a:sym typeface=""/>
              </a:rPr>
              <a:pPr/>
              <a:t>17</a:t>
            </a:fld>
            <a:endParaRPr lang="en-US">
              <a:sym typeface="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2FF5CAF-4849-33E8-1524-F159F4F0A996}"/>
              </a:ext>
            </a:extLst>
          </p:cNvPr>
          <p:cNvSpPr txBox="1">
            <a:spLocks/>
          </p:cNvSpPr>
          <p:nvPr/>
        </p:nvSpPr>
        <p:spPr>
          <a:xfrm>
            <a:off x="3785255" y="2199478"/>
            <a:ext cx="7184208" cy="4158890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Energy </a:t>
            </a:r>
            <a:r>
              <a:rPr lang="en-US" sz="1800" b="1" u="sng" dirty="0">
                <a:solidFill>
                  <a:srgbClr val="008D70"/>
                </a:solidFill>
              </a:rPr>
              <a:t>resilience</a:t>
            </a:r>
            <a:r>
              <a:rPr lang="en-US" sz="1800" dirty="0"/>
              <a:t> is the ability to be prepared when </a:t>
            </a:r>
            <a:br>
              <a:rPr lang="en-US" sz="1800" dirty="0"/>
            </a:br>
            <a:r>
              <a:rPr lang="en-US" sz="1800" dirty="0"/>
              <a:t>energy is unavailable, such as during a power outage.</a:t>
            </a:r>
          </a:p>
          <a:p>
            <a:r>
              <a:rPr lang="en-US" sz="1800" dirty="0"/>
              <a:t>Energy </a:t>
            </a:r>
            <a:r>
              <a:rPr lang="en-US" sz="1800" b="1" dirty="0"/>
              <a:t>________</a:t>
            </a:r>
            <a:r>
              <a:rPr lang="en-US" sz="1800" dirty="0"/>
              <a:t> is the use of habits and choices that reduce energy waste.</a:t>
            </a:r>
          </a:p>
          <a:p>
            <a:r>
              <a:rPr lang="en-US" sz="1800" dirty="0"/>
              <a:t>Energy </a:t>
            </a:r>
            <a:r>
              <a:rPr lang="en-US" sz="1800" b="1" dirty="0"/>
              <a:t>___________</a:t>
            </a:r>
            <a:r>
              <a:rPr lang="en-US" sz="1800" dirty="0"/>
              <a:t> is the choice to use devices that need less energy to do the same job.</a:t>
            </a:r>
          </a:p>
          <a:p>
            <a:endParaRPr lang="en-US" sz="1800" i="1" dirty="0">
              <a:solidFill>
                <a:schemeClr val="tx1">
                  <a:lumMod val="100000"/>
                </a:schemeClr>
              </a:solidFill>
              <a:latin typeface="Arial" panose="020B0604020202020204" pitchFamily="34" charset="0"/>
              <a:sym typeface=""/>
            </a:endParaRPr>
          </a:p>
          <a:p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</a:t>
            </a:r>
            <a:r>
              <a:rPr lang="es-US" sz="1800" b="1" i="1" u="sng" dirty="0">
                <a:solidFill>
                  <a:srgbClr val="008D70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resiliencia</a:t>
            </a:r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 en el uso de energía es la capacidad de estar preparado cuando la energía no está disponible, como durante un corte de luz.</a:t>
            </a:r>
            <a:endParaRPr lang="en-US" sz="1800" dirty="0">
              <a:sym typeface=""/>
            </a:endParaRPr>
          </a:p>
          <a:p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__________ energética es el uso de hábitos y elecciones que reducen el derroche de energía.</a:t>
            </a:r>
          </a:p>
          <a:p>
            <a:pPr lvl="0"/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___________ de energía es la elección de utilizar dispositivos que requieren menos energía para realizar el mismo trabajo.</a:t>
            </a:r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F1284F47-99F9-D755-971F-A456335BF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217523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spc="0" dirty="0"/>
              <a:t>Energy Review</a:t>
            </a:r>
            <a:br>
              <a:rPr lang="es-US" sz="4000" b="1" spc="0" dirty="0">
                <a:ea typeface="DelaGothic Bold"/>
                <a:cs typeface="+mn-cs"/>
                <a:sym typeface=""/>
              </a:rPr>
            </a:br>
            <a:r>
              <a:rPr lang="es-US" sz="4000" b="1" i="1" spc="0" dirty="0">
                <a:ea typeface="DelaGothic Bold"/>
                <a:cs typeface="+mn-cs"/>
                <a:sym typeface=""/>
              </a:rPr>
              <a:t>Repaso sobre la energía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3C338E26-F414-45CF-C2AE-88ACDB40CE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135293" y="0"/>
            <a:ext cx="3005586" cy="23513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AE0FB33-4D13-DE96-7785-8753C15842F0}"/>
              </a:ext>
            </a:extLst>
          </p:cNvPr>
          <p:cNvGrpSpPr/>
          <p:nvPr/>
        </p:nvGrpSpPr>
        <p:grpSpPr>
          <a:xfrm>
            <a:off x="1002192" y="4395537"/>
            <a:ext cx="2058165" cy="2214961"/>
            <a:chOff x="1002192" y="3393359"/>
            <a:chExt cx="2058165" cy="221496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4940B12-217F-F63A-081A-E3A7608D9B6B}"/>
                </a:ext>
              </a:extLst>
            </p:cNvPr>
            <p:cNvSpPr/>
            <p:nvPr/>
          </p:nvSpPr>
          <p:spPr>
            <a:xfrm>
              <a:off x="1005840" y="3393360"/>
              <a:ext cx="2054517" cy="2214960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i="1" dirty="0">
                <a:solidFill>
                  <a:srgbClr val="14435D"/>
                </a:solidFill>
                <a:latin typeface="Arial" panose="020B0604020202020204" pitchFamily="34" charset="0"/>
                <a:sym typeface=""/>
              </a:endParaRPr>
            </a:p>
            <a:p>
              <a:pPr lvl="0" algn="ctr">
                <a:spcAft>
                  <a:spcPts val="1200"/>
                </a:spcAft>
              </a:pPr>
              <a:r>
                <a:rPr lang="es-US" b="1" i="1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Eficiencia</a:t>
              </a:r>
            </a:p>
            <a:p>
              <a:pPr lvl="0" algn="ctr">
                <a:spcAft>
                  <a:spcPts val="1200"/>
                </a:spcAft>
              </a:pPr>
              <a:r>
                <a:rPr lang="es-US" b="1" i="1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Conservación</a:t>
              </a:r>
            </a:p>
            <a:p>
              <a:pPr algn="ctr">
                <a:spcAft>
                  <a:spcPts val="1200"/>
                </a:spcAft>
              </a:pPr>
              <a:r>
                <a:rPr lang="es-US" b="1" i="1" strike="sngStrike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Resiliencia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5DEA087-4857-854F-FE0A-D671223F2C80}"/>
                </a:ext>
              </a:extLst>
            </p:cNvPr>
            <p:cNvSpPr/>
            <p:nvPr/>
          </p:nvSpPr>
          <p:spPr>
            <a:xfrm>
              <a:off x="1002192" y="3393359"/>
              <a:ext cx="2054517" cy="57451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s-US" sz="1700" i="1" dirty="0">
                  <a:solidFill>
                    <a:schemeClr val="bg1"/>
                  </a:solidFill>
                  <a:latin typeface="Arial" panose="020B0604020202020204" pitchFamily="34" charset="0"/>
                  <a:sym typeface=""/>
                </a:rPr>
                <a:t>BANCO DE PALABRAS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8144B26-0FA8-72D0-6B9E-F059E5D81F64}"/>
              </a:ext>
            </a:extLst>
          </p:cNvPr>
          <p:cNvGrpSpPr/>
          <p:nvPr/>
        </p:nvGrpSpPr>
        <p:grpSpPr>
          <a:xfrm>
            <a:off x="998544" y="2030256"/>
            <a:ext cx="2058165" cy="2141000"/>
            <a:chOff x="1002192" y="3467319"/>
            <a:chExt cx="2058165" cy="2141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247A992-E6C0-DFF4-CE86-F11926610027}"/>
                </a:ext>
              </a:extLst>
            </p:cNvPr>
            <p:cNvSpPr/>
            <p:nvPr/>
          </p:nvSpPr>
          <p:spPr>
            <a:xfrm>
              <a:off x="1005840" y="3474276"/>
              <a:ext cx="2054517" cy="2134043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dirty="0">
                <a:solidFill>
                  <a:srgbClr val="14435D"/>
                </a:solidFill>
              </a:endParaRP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Efficiency</a:t>
              </a: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Conservation</a:t>
              </a:r>
            </a:p>
            <a:p>
              <a:pPr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Resilience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7607346-AA8A-07DD-81A1-54587C4DF6A8}"/>
                </a:ext>
              </a:extLst>
            </p:cNvPr>
            <p:cNvSpPr/>
            <p:nvPr/>
          </p:nvSpPr>
          <p:spPr>
            <a:xfrm>
              <a:off x="1002192" y="3467319"/>
              <a:ext cx="2054517" cy="50055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WORD BANK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2853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5C0D3-7311-AE30-2D87-0C48D274D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0A335F-2614-90C3-2600-0F82CA26D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>
                <a:sym typeface=""/>
              </a:rPr>
              <a:pPr/>
              <a:t>18</a:t>
            </a:fld>
            <a:endParaRPr lang="en-US">
              <a:sym typeface="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690B96E-E1B8-58AF-617E-D9D6B0B573DF}"/>
              </a:ext>
            </a:extLst>
          </p:cNvPr>
          <p:cNvSpPr txBox="1">
            <a:spLocks/>
          </p:cNvSpPr>
          <p:nvPr/>
        </p:nvSpPr>
        <p:spPr>
          <a:xfrm>
            <a:off x="3785255" y="2199478"/>
            <a:ext cx="7184208" cy="4158890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Energy </a:t>
            </a:r>
            <a:r>
              <a:rPr lang="en-US" sz="1800" b="1" u="sng" dirty="0">
                <a:solidFill>
                  <a:srgbClr val="008D70"/>
                </a:solidFill>
              </a:rPr>
              <a:t>resilience</a:t>
            </a:r>
            <a:r>
              <a:rPr lang="en-US" sz="1800" dirty="0"/>
              <a:t> is the ability to be prepared when </a:t>
            </a:r>
            <a:br>
              <a:rPr lang="en-US" sz="1800" dirty="0"/>
            </a:br>
            <a:r>
              <a:rPr lang="en-US" sz="1800" dirty="0"/>
              <a:t>energy is unavailable, such as during a power outage.</a:t>
            </a:r>
          </a:p>
          <a:p>
            <a:r>
              <a:rPr lang="en-US" sz="1800" dirty="0"/>
              <a:t>Energy </a:t>
            </a:r>
            <a:r>
              <a:rPr lang="en-US" sz="1800" b="1" u="sng" dirty="0">
                <a:solidFill>
                  <a:srgbClr val="008D70"/>
                </a:solidFill>
              </a:rPr>
              <a:t>efficiency</a:t>
            </a:r>
            <a:r>
              <a:rPr lang="en-US" sz="1800" dirty="0"/>
              <a:t> is the use of habits and choices that reduce energy waste.</a:t>
            </a:r>
          </a:p>
          <a:p>
            <a:r>
              <a:rPr lang="en-US" sz="1800" dirty="0"/>
              <a:t>Energy </a:t>
            </a:r>
            <a:r>
              <a:rPr lang="en-US" sz="1800" b="1" dirty="0"/>
              <a:t>___________</a:t>
            </a:r>
            <a:r>
              <a:rPr lang="en-US" sz="1800" dirty="0"/>
              <a:t> is the choice to use devices that need less energy to do the same job.</a:t>
            </a:r>
          </a:p>
          <a:p>
            <a:endParaRPr lang="en-US" sz="1800" i="1" dirty="0">
              <a:solidFill>
                <a:schemeClr val="tx1">
                  <a:lumMod val="100000"/>
                </a:schemeClr>
              </a:solidFill>
              <a:latin typeface="Arial" panose="020B0604020202020204" pitchFamily="34" charset="0"/>
              <a:sym typeface=""/>
            </a:endParaRPr>
          </a:p>
          <a:p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</a:t>
            </a:r>
            <a:r>
              <a:rPr lang="es-US" sz="1800" b="1" i="1" u="sng" dirty="0">
                <a:solidFill>
                  <a:srgbClr val="008D70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resiliencia</a:t>
            </a:r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 en el uso de energía es la capacidad de estar preparado cuando la energía no está disponible, como durante un corte de luz.</a:t>
            </a:r>
            <a:endParaRPr lang="en-US" sz="1800" dirty="0">
              <a:sym typeface=""/>
            </a:endParaRPr>
          </a:p>
          <a:p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</a:t>
            </a:r>
            <a:r>
              <a:rPr lang="en-US" sz="1800" b="1" i="1" u="sng" dirty="0" err="1">
                <a:solidFill>
                  <a:srgbClr val="008D70"/>
                </a:solidFill>
              </a:rPr>
              <a:t>efficiencia</a:t>
            </a:r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 energética es el uso de hábitos y elecciones que reducen el derroche de energía.</a:t>
            </a:r>
          </a:p>
          <a:p>
            <a:pPr lvl="0"/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___________ de energía es la elección de utilizar dispositivos que requieren menos energía para realizar el mismo trabajo.</a:t>
            </a:r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9380FF41-EB36-9187-6D9A-155C7C7C7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217523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spc="0" dirty="0"/>
              <a:t>Energy Review</a:t>
            </a:r>
            <a:br>
              <a:rPr lang="es-US" sz="4000" b="1" spc="0" dirty="0">
                <a:ea typeface="DelaGothic Bold"/>
                <a:cs typeface="+mn-cs"/>
                <a:sym typeface=""/>
              </a:rPr>
            </a:br>
            <a:r>
              <a:rPr lang="es-US" sz="4000" b="1" i="1" spc="0" dirty="0">
                <a:ea typeface="DelaGothic Bold"/>
                <a:cs typeface="+mn-cs"/>
                <a:sym typeface=""/>
              </a:rPr>
              <a:t>Repaso sobre la energía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9B0B048D-A514-485A-EAE9-6929C0F14D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135293" y="0"/>
            <a:ext cx="3005586" cy="23513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F45C5B97-BF51-1211-680C-CDE29C1A6490}"/>
              </a:ext>
            </a:extLst>
          </p:cNvPr>
          <p:cNvGrpSpPr/>
          <p:nvPr/>
        </p:nvGrpSpPr>
        <p:grpSpPr>
          <a:xfrm>
            <a:off x="1002192" y="4395537"/>
            <a:ext cx="2058165" cy="2214961"/>
            <a:chOff x="1002192" y="3393359"/>
            <a:chExt cx="2058165" cy="221496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975FA46-DEE0-51EC-A198-B95F3944C535}"/>
                </a:ext>
              </a:extLst>
            </p:cNvPr>
            <p:cNvSpPr/>
            <p:nvPr/>
          </p:nvSpPr>
          <p:spPr>
            <a:xfrm>
              <a:off x="1005840" y="3393360"/>
              <a:ext cx="2054517" cy="2214960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i="1" dirty="0">
                <a:solidFill>
                  <a:srgbClr val="14435D"/>
                </a:solidFill>
                <a:latin typeface="Arial" panose="020B0604020202020204" pitchFamily="34" charset="0"/>
                <a:sym typeface=""/>
              </a:endParaRPr>
            </a:p>
            <a:p>
              <a:pPr lvl="0" algn="ctr">
                <a:spcAft>
                  <a:spcPts val="1200"/>
                </a:spcAft>
              </a:pPr>
              <a:r>
                <a:rPr lang="es-US" b="1" i="1" strike="sngStrike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Eficiencia</a:t>
              </a:r>
            </a:p>
            <a:p>
              <a:pPr lvl="0" algn="ctr">
                <a:spcAft>
                  <a:spcPts val="1200"/>
                </a:spcAft>
              </a:pPr>
              <a:r>
                <a:rPr lang="es-US" b="1" i="1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Conservación</a:t>
              </a:r>
            </a:p>
            <a:p>
              <a:pPr algn="ctr">
                <a:spcAft>
                  <a:spcPts val="1200"/>
                </a:spcAft>
              </a:pPr>
              <a:r>
                <a:rPr lang="es-US" b="1" i="1" strike="sngStrike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Resiliencia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1AA9070-728D-684A-0444-C6C13A2E29EB}"/>
                </a:ext>
              </a:extLst>
            </p:cNvPr>
            <p:cNvSpPr/>
            <p:nvPr/>
          </p:nvSpPr>
          <p:spPr>
            <a:xfrm>
              <a:off x="1002192" y="3393359"/>
              <a:ext cx="2054517" cy="57451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s-US" sz="1700" i="1" dirty="0">
                  <a:solidFill>
                    <a:schemeClr val="bg1"/>
                  </a:solidFill>
                  <a:latin typeface="Arial" panose="020B0604020202020204" pitchFamily="34" charset="0"/>
                  <a:sym typeface=""/>
                </a:rPr>
                <a:t>BANCO DE PALABRAS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EB62613-7E2E-3DFC-22F4-22D2BA888BCB}"/>
              </a:ext>
            </a:extLst>
          </p:cNvPr>
          <p:cNvGrpSpPr/>
          <p:nvPr/>
        </p:nvGrpSpPr>
        <p:grpSpPr>
          <a:xfrm>
            <a:off x="998544" y="2030256"/>
            <a:ext cx="2058165" cy="2141000"/>
            <a:chOff x="1002192" y="3467319"/>
            <a:chExt cx="2058165" cy="2141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ACD985F-C9B9-DD75-DF24-BC1461EA98F1}"/>
                </a:ext>
              </a:extLst>
            </p:cNvPr>
            <p:cNvSpPr/>
            <p:nvPr/>
          </p:nvSpPr>
          <p:spPr>
            <a:xfrm>
              <a:off x="1005840" y="3474276"/>
              <a:ext cx="2054517" cy="2134043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dirty="0">
                <a:solidFill>
                  <a:srgbClr val="14435D"/>
                </a:solidFill>
              </a:endParaRPr>
            </a:p>
            <a:p>
              <a:pPr lvl="0"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Efficiency</a:t>
              </a: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Conservation</a:t>
              </a:r>
            </a:p>
            <a:p>
              <a:pPr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Resilience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31099A2-651E-9C22-9E06-45F71911A4DD}"/>
                </a:ext>
              </a:extLst>
            </p:cNvPr>
            <p:cNvSpPr/>
            <p:nvPr/>
          </p:nvSpPr>
          <p:spPr>
            <a:xfrm>
              <a:off x="1002192" y="3467319"/>
              <a:ext cx="2054517" cy="50055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WORD BANK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8187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FB134-CE65-39AA-65F7-93C0B5BB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4A12E2-D2E7-A28F-BB08-3112821AC9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>
                <a:sym typeface=""/>
              </a:rPr>
              <a:pPr/>
              <a:t>19</a:t>
            </a:fld>
            <a:endParaRPr lang="en-US">
              <a:sym typeface="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B11435F-C6B6-2A38-19BD-0C164B7C08A7}"/>
              </a:ext>
            </a:extLst>
          </p:cNvPr>
          <p:cNvSpPr txBox="1">
            <a:spLocks/>
          </p:cNvSpPr>
          <p:nvPr/>
        </p:nvSpPr>
        <p:spPr>
          <a:xfrm>
            <a:off x="3785255" y="2199478"/>
            <a:ext cx="7184208" cy="4158890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Energy </a:t>
            </a:r>
            <a:r>
              <a:rPr lang="en-US" sz="1800" b="1" u="sng" dirty="0">
                <a:solidFill>
                  <a:srgbClr val="008D70"/>
                </a:solidFill>
              </a:rPr>
              <a:t>resilience</a:t>
            </a:r>
            <a:r>
              <a:rPr lang="en-US" sz="1800" dirty="0"/>
              <a:t> is the ability to be prepared when </a:t>
            </a:r>
            <a:br>
              <a:rPr lang="en-US" sz="1800" dirty="0"/>
            </a:br>
            <a:r>
              <a:rPr lang="en-US" sz="1800" dirty="0"/>
              <a:t>energy is unavailable, such as during a power outage.</a:t>
            </a:r>
          </a:p>
          <a:p>
            <a:r>
              <a:rPr lang="en-US" sz="1800" dirty="0"/>
              <a:t>Energy </a:t>
            </a:r>
            <a:r>
              <a:rPr lang="en-US" sz="1800" b="1" u="sng" dirty="0">
                <a:solidFill>
                  <a:srgbClr val="008D70"/>
                </a:solidFill>
              </a:rPr>
              <a:t>efficiency</a:t>
            </a:r>
            <a:r>
              <a:rPr lang="en-US" sz="1800" dirty="0"/>
              <a:t> is the use of habits and choices that reduce energy waste.</a:t>
            </a:r>
          </a:p>
          <a:p>
            <a:r>
              <a:rPr lang="en-US" sz="1800" dirty="0"/>
              <a:t>Energy </a:t>
            </a:r>
            <a:r>
              <a:rPr lang="en-US" sz="1800" b="1" u="sng" dirty="0">
                <a:solidFill>
                  <a:srgbClr val="008D70"/>
                </a:solidFill>
              </a:rPr>
              <a:t>conservation</a:t>
            </a:r>
            <a:r>
              <a:rPr lang="en-US" sz="1800" dirty="0"/>
              <a:t> is the choice to use devices that need less energy to do the same job.</a:t>
            </a:r>
          </a:p>
          <a:p>
            <a:endParaRPr lang="en-US" sz="1800" i="1" dirty="0">
              <a:solidFill>
                <a:schemeClr val="tx1">
                  <a:lumMod val="100000"/>
                </a:schemeClr>
              </a:solidFill>
              <a:latin typeface="Arial" panose="020B0604020202020204" pitchFamily="34" charset="0"/>
              <a:sym typeface=""/>
            </a:endParaRPr>
          </a:p>
          <a:p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</a:t>
            </a:r>
            <a:r>
              <a:rPr lang="es-US" sz="1800" b="1" i="1" u="sng" dirty="0">
                <a:solidFill>
                  <a:srgbClr val="008D70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resiliencia</a:t>
            </a:r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 en el uso de energía es la capacidad de estar preparado cuando la energía no está disponible, como durante un corte de luz.</a:t>
            </a:r>
            <a:endParaRPr lang="en-US" sz="1800" dirty="0">
              <a:sym typeface=""/>
            </a:endParaRPr>
          </a:p>
          <a:p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</a:t>
            </a:r>
            <a:r>
              <a:rPr lang="en-US" sz="1800" b="1" i="1" u="sng" dirty="0" err="1">
                <a:solidFill>
                  <a:srgbClr val="008D70"/>
                </a:solidFill>
              </a:rPr>
              <a:t>efficiencia</a:t>
            </a:r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 energética es el uso de hábitos y elecciones que reducen el derroche de energía.</a:t>
            </a:r>
          </a:p>
          <a:p>
            <a:pPr lvl="0"/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</a:t>
            </a:r>
            <a:r>
              <a:rPr lang="en-US" sz="1800" b="1" i="1" u="sng" dirty="0" err="1">
                <a:solidFill>
                  <a:srgbClr val="008D70"/>
                </a:solidFill>
              </a:rPr>
              <a:t>conservación</a:t>
            </a:r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 de energía es la elección de utilizar dispositivos que requieren menos energía para realizar el mismo trabajo.</a:t>
            </a:r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9054E634-FFDC-CFEB-C83A-9969B20E3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217523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spc="0" dirty="0"/>
              <a:t>Energy Review</a:t>
            </a:r>
            <a:br>
              <a:rPr lang="es-US" sz="4000" b="1" spc="0" dirty="0">
                <a:ea typeface="DelaGothic Bold"/>
                <a:cs typeface="+mn-cs"/>
                <a:sym typeface=""/>
              </a:rPr>
            </a:br>
            <a:r>
              <a:rPr lang="es-US" sz="4000" b="1" i="1" spc="0" dirty="0">
                <a:ea typeface="DelaGothic Bold"/>
                <a:cs typeface="+mn-cs"/>
                <a:sym typeface=""/>
              </a:rPr>
              <a:t>Repaso sobre la energía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28C1FA00-4C34-98DD-7F4F-18FAF71A20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135293" y="0"/>
            <a:ext cx="3005586" cy="23513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C8A91E0-2355-B65B-52CC-F55F23EDBA34}"/>
              </a:ext>
            </a:extLst>
          </p:cNvPr>
          <p:cNvGrpSpPr/>
          <p:nvPr/>
        </p:nvGrpSpPr>
        <p:grpSpPr>
          <a:xfrm>
            <a:off x="1002192" y="4395537"/>
            <a:ext cx="2058165" cy="2214961"/>
            <a:chOff x="1002192" y="3393359"/>
            <a:chExt cx="2058165" cy="221496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6C5947B-732D-DBA3-500D-06FB43E3C1F3}"/>
                </a:ext>
              </a:extLst>
            </p:cNvPr>
            <p:cNvSpPr/>
            <p:nvPr/>
          </p:nvSpPr>
          <p:spPr>
            <a:xfrm>
              <a:off x="1005840" y="3393360"/>
              <a:ext cx="2054517" cy="2214960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i="1" dirty="0">
                <a:solidFill>
                  <a:srgbClr val="14435D"/>
                </a:solidFill>
                <a:latin typeface="Arial" panose="020B0604020202020204" pitchFamily="34" charset="0"/>
                <a:sym typeface=""/>
              </a:endParaRPr>
            </a:p>
            <a:p>
              <a:pPr lvl="0" algn="ctr">
                <a:spcAft>
                  <a:spcPts val="1200"/>
                </a:spcAft>
              </a:pPr>
              <a:r>
                <a:rPr lang="es-US" b="1" i="1" strike="sngStrike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Eficiencia</a:t>
              </a:r>
            </a:p>
            <a:p>
              <a:pPr lvl="0" algn="ctr">
                <a:spcAft>
                  <a:spcPts val="1200"/>
                </a:spcAft>
              </a:pPr>
              <a:r>
                <a:rPr lang="es-US" b="1" i="1" strike="sngStrike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Conservación</a:t>
              </a:r>
            </a:p>
            <a:p>
              <a:pPr algn="ctr">
                <a:spcAft>
                  <a:spcPts val="1200"/>
                </a:spcAft>
              </a:pPr>
              <a:r>
                <a:rPr lang="es-US" b="1" i="1" strike="sngStrike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Resiliencia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31F9DC5-4589-8111-EA04-0B33ED5B2891}"/>
                </a:ext>
              </a:extLst>
            </p:cNvPr>
            <p:cNvSpPr/>
            <p:nvPr/>
          </p:nvSpPr>
          <p:spPr>
            <a:xfrm>
              <a:off x="1002192" y="3393359"/>
              <a:ext cx="2054517" cy="57451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s-US" sz="1700" i="1" dirty="0">
                  <a:solidFill>
                    <a:schemeClr val="bg1"/>
                  </a:solidFill>
                  <a:latin typeface="Arial" panose="020B0604020202020204" pitchFamily="34" charset="0"/>
                  <a:sym typeface=""/>
                </a:rPr>
                <a:t>BANCO DE PALABRAS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11E5430-9119-CC7F-D296-8E4EC1A144D1}"/>
              </a:ext>
            </a:extLst>
          </p:cNvPr>
          <p:cNvGrpSpPr/>
          <p:nvPr/>
        </p:nvGrpSpPr>
        <p:grpSpPr>
          <a:xfrm>
            <a:off x="998544" y="2030256"/>
            <a:ext cx="2058165" cy="2141000"/>
            <a:chOff x="1002192" y="3467319"/>
            <a:chExt cx="2058165" cy="2141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58A6194-694C-F016-6E87-F36602030ED9}"/>
                </a:ext>
              </a:extLst>
            </p:cNvPr>
            <p:cNvSpPr/>
            <p:nvPr/>
          </p:nvSpPr>
          <p:spPr>
            <a:xfrm>
              <a:off x="1005840" y="3474276"/>
              <a:ext cx="2054517" cy="2134043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dirty="0">
                <a:solidFill>
                  <a:srgbClr val="14435D"/>
                </a:solidFill>
              </a:endParaRPr>
            </a:p>
            <a:p>
              <a:pPr lvl="0"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Efficiency</a:t>
              </a:r>
            </a:p>
            <a:p>
              <a:pPr lvl="0"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Conservation</a:t>
              </a:r>
            </a:p>
            <a:p>
              <a:pPr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Resilience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4EE4AB1-9542-525C-9572-C15220BF76C2}"/>
                </a:ext>
              </a:extLst>
            </p:cNvPr>
            <p:cNvSpPr/>
            <p:nvPr/>
          </p:nvSpPr>
          <p:spPr>
            <a:xfrm>
              <a:off x="1002192" y="3467319"/>
              <a:ext cx="2054517" cy="50055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WORD BANK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6613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D3721-557C-1E33-9EBE-8FE67B014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F591F2-C403-1812-A180-67B877702DF0}"/>
              </a:ext>
            </a:extLst>
          </p:cNvPr>
          <p:cNvSpPr txBox="1"/>
          <p:nvPr/>
        </p:nvSpPr>
        <p:spPr>
          <a:xfrm>
            <a:off x="10368643" y="3788229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07937FB-6439-8856-28A6-3753FCA9702B}"/>
              </a:ext>
            </a:extLst>
          </p:cNvPr>
          <p:cNvGrpSpPr/>
          <p:nvPr/>
        </p:nvGrpSpPr>
        <p:grpSpPr>
          <a:xfrm>
            <a:off x="4808782" y="1446259"/>
            <a:ext cx="7321226" cy="4659715"/>
            <a:chOff x="4371934" y="1546661"/>
            <a:chExt cx="8048234" cy="51224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6CAC25B-8963-684C-45E3-5240A5BF0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121084" y="1546661"/>
              <a:ext cx="4299084" cy="488358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9A70FF8-B5C2-D9B2-6A2E-81C2A7B5C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371934" y="2416055"/>
              <a:ext cx="4037063" cy="4253037"/>
            </a:xfrm>
            <a:prstGeom prst="rect">
              <a:avLst/>
            </a:prstGeom>
          </p:spPr>
        </p:pic>
      </p:grpSp>
      <p:sp>
        <p:nvSpPr>
          <p:cNvPr id="15" name="Title 20">
            <a:extLst>
              <a:ext uri="{FF2B5EF4-FFF2-40B4-BE49-F238E27FC236}">
                <a16:creationId xmlns:a16="http://schemas.microsoft.com/office/drawing/2014/main" id="{1EF7D1D6-F5B6-727B-744A-7B148E4172D6}"/>
              </a:ext>
            </a:extLst>
          </p:cNvPr>
          <p:cNvSpPr txBox="1">
            <a:spLocks/>
          </p:cNvSpPr>
          <p:nvPr/>
        </p:nvSpPr>
        <p:spPr>
          <a:xfrm>
            <a:off x="1159946" y="1446259"/>
            <a:ext cx="4041402" cy="619057"/>
          </a:xfrm>
          <a:prstGeom prst="rect">
            <a:avLst/>
          </a:prstGeom>
        </p:spPr>
        <p:txBody>
          <a:bodyPr vert="horz" lIns="91440" tIns="0" rIns="9144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r>
              <a:rPr lang="en-US" sz="2900" b="1" spc="0" dirty="0">
                <a:solidFill>
                  <a:srgbClr val="14435D"/>
                </a:solidFill>
                <a:latin typeface="+mn-lt"/>
              </a:rPr>
              <a:t>Great job!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41E77A-23BA-A3E2-2C2B-C758FDC3B9EC}"/>
              </a:ext>
            </a:extLst>
          </p:cNvPr>
          <p:cNvSpPr txBox="1"/>
          <p:nvPr/>
        </p:nvSpPr>
        <p:spPr>
          <a:xfrm>
            <a:off x="1159946" y="1851866"/>
            <a:ext cx="378911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14435D"/>
                </a:solidFill>
              </a:rPr>
              <a:t>Remember, today’s smart energy choices build</a:t>
            </a:r>
            <a:br>
              <a:rPr lang="en-US" sz="2000" dirty="0">
                <a:solidFill>
                  <a:srgbClr val="14435D"/>
                </a:solidFill>
              </a:rPr>
            </a:br>
            <a:r>
              <a:rPr lang="en-US" sz="2000" dirty="0">
                <a:solidFill>
                  <a:srgbClr val="14435D"/>
                </a:solidFill>
              </a:rPr>
              <a:t>a strong and resilient community for tomorrow.</a:t>
            </a:r>
          </a:p>
        </p:txBody>
      </p:sp>
      <p:sp>
        <p:nvSpPr>
          <p:cNvPr id="2" name="Title 20">
            <a:extLst>
              <a:ext uri="{FF2B5EF4-FFF2-40B4-BE49-F238E27FC236}">
                <a16:creationId xmlns:a16="http://schemas.microsoft.com/office/drawing/2014/main" id="{51C08B93-5609-90CB-660B-FDA973EE4D38}"/>
              </a:ext>
            </a:extLst>
          </p:cNvPr>
          <p:cNvSpPr txBox="1">
            <a:spLocks/>
          </p:cNvSpPr>
          <p:nvPr/>
        </p:nvSpPr>
        <p:spPr>
          <a:xfrm>
            <a:off x="1159946" y="3667482"/>
            <a:ext cx="4041402" cy="619057"/>
          </a:xfrm>
          <a:prstGeom prst="rect">
            <a:avLst/>
          </a:prstGeom>
        </p:spPr>
        <p:txBody>
          <a:bodyPr vert="horz" lIns="91440" tIns="0" rIns="9144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r>
              <a:rPr lang="es-US" sz="2900" b="1" i="1" spc="0" dirty="0">
                <a:solidFill>
                  <a:srgbClr val="14435D"/>
                </a:solidFill>
                <a:latin typeface="+mn-lt"/>
                <a:ea typeface="DelaGothic Bold"/>
                <a:cs typeface="+mn-cs"/>
                <a:sym typeface=""/>
              </a:rPr>
              <a:t>¡Excelente trabajo!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90C2A5-68D4-2EEC-7873-6FCBD2CC21C3}"/>
              </a:ext>
            </a:extLst>
          </p:cNvPr>
          <p:cNvSpPr txBox="1"/>
          <p:nvPr/>
        </p:nvSpPr>
        <p:spPr>
          <a:xfrm>
            <a:off x="1159946" y="4144082"/>
            <a:ext cx="378911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US" sz="2000" i="1" dirty="0">
                <a:solidFill>
                  <a:srgbClr val="14435D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Recuerda que las decisiones energéticas inteligentes que tomes hoy construyen una comunidad fuerte y resiliente para el mañana.</a:t>
            </a:r>
          </a:p>
        </p:txBody>
      </p:sp>
    </p:spTree>
    <p:extLst>
      <p:ext uri="{BB962C8B-B14F-4D97-AF65-F5344CB8AC3E}">
        <p14:creationId xmlns:p14="http://schemas.microsoft.com/office/powerpoint/2010/main" val="1756315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76B4A-9B7E-C6DC-10D7-603FF3C90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C0999-147A-8530-8F4E-3360A21F9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433" y="2610585"/>
            <a:ext cx="5039567" cy="3344942"/>
          </a:xfrm>
        </p:spPr>
        <p:txBody>
          <a:bodyPr/>
          <a:lstStyle/>
          <a:p>
            <a:r>
              <a:rPr lang="en-US" sz="1600" dirty="0"/>
              <a:t>You get to take home </a:t>
            </a:r>
            <a:r>
              <a:rPr lang="en-US" sz="1600" b="1" dirty="0"/>
              <a:t>Fuzzy’s Energy Kit</a:t>
            </a:r>
            <a:r>
              <a:rPr lang="en-US" sz="1600" dirty="0"/>
              <a:t> today!</a:t>
            </a:r>
            <a:endParaRPr lang="en-US" sz="1600" dirty="0">
              <a:latin typeface="Arial" panose="020B0604020202020204" pitchFamily="34" charset="0"/>
              <a:sym typeface=""/>
            </a:endParaRPr>
          </a:p>
          <a:p>
            <a:r>
              <a:rPr lang="en-US" sz="1600" dirty="0"/>
              <a:t>Your kit has each of the resilient and energy-efficient items you helped Fuzzy use to defeat the Energy Eaters, so you can help your family save energy and be energy resilient at home!</a:t>
            </a:r>
          </a:p>
          <a:p>
            <a:endParaRPr lang="es-US" sz="1600" i="1" dirty="0">
              <a:solidFill>
                <a:schemeClr val="tx1">
                  <a:lumMod val="100000"/>
                </a:schemeClr>
              </a:solidFill>
              <a:latin typeface="Arial" panose="020B0604020202020204" pitchFamily="34" charset="0"/>
              <a:sym typeface=""/>
            </a:endParaRPr>
          </a:p>
          <a:p>
            <a:r>
              <a:rPr lang="es-US" sz="16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¡Hoy te llevas a casa el </a:t>
            </a:r>
            <a:r>
              <a:rPr lang="es-US" sz="1600" b="1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kit de energía de </a:t>
            </a:r>
            <a:r>
              <a:rPr lang="es-US" sz="1600" b="1" i="1" dirty="0" err="1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Fuzzy</a:t>
            </a:r>
            <a:r>
              <a:rPr lang="es-US" sz="16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!</a:t>
            </a:r>
            <a:endParaRPr lang="en-US" sz="1600" b="1" dirty="0">
              <a:solidFill>
                <a:schemeClr val="dk1"/>
              </a:solidFill>
            </a:endParaRPr>
          </a:p>
          <a:p>
            <a:r>
              <a:rPr lang="es-US" sz="1600" i="1" dirty="0">
                <a:latin typeface="Arial" panose="020B0604020202020204" pitchFamily="34" charset="0"/>
                <a:sym typeface=""/>
              </a:rPr>
              <a:t>Tu kit incluye cada uno de los artículos resilientes y eficientes que ayudaste a </a:t>
            </a:r>
            <a:r>
              <a:rPr lang="es-US" sz="1600" i="1" dirty="0" err="1">
                <a:latin typeface="Arial" panose="020B0604020202020204" pitchFamily="34" charset="0"/>
                <a:sym typeface=""/>
              </a:rPr>
              <a:t>Fuzzy</a:t>
            </a:r>
            <a:r>
              <a:rPr lang="es-US" sz="1600" i="1" dirty="0">
                <a:latin typeface="Arial" panose="020B0604020202020204" pitchFamily="34" charset="0"/>
                <a:sym typeface=""/>
              </a:rPr>
              <a:t> a usar para derrotar a los Devoradores de Energía, ¡para que puedas ayudar a tu familia a ahorrar energía y tener resiliencia energética en casa!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94B855-BB16-60BD-A49F-D6FFEC8638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80160" y="546245"/>
            <a:ext cx="6349537" cy="35716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4D3C0E-3EB4-A34B-6EB3-3A5248483F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200" y="4216336"/>
            <a:ext cx="1001486" cy="2133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6402C9-9E68-6220-A7B8-E1CBDB735C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969" y="4608261"/>
            <a:ext cx="2137218" cy="18700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313EA2-4578-1629-80C8-99CB7EE2AD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497" y="3412952"/>
            <a:ext cx="1981200" cy="15478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73D1DE-6633-C3DB-9328-7F74712862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86" y="3660432"/>
            <a:ext cx="1457949" cy="2600666"/>
          </a:xfrm>
          <a:prstGeom prst="rect">
            <a:avLst/>
          </a:prstGeom>
        </p:spPr>
      </p:pic>
      <p:pic>
        <p:nvPicPr>
          <p:cNvPr id="15" name="Picture 14" descr="A blue star shaped sand timer&#10;&#10;AI-generated content may be incorrect.">
            <a:extLst>
              <a:ext uri="{FF2B5EF4-FFF2-40B4-BE49-F238E27FC236}">
                <a16:creationId xmlns:a16="http://schemas.microsoft.com/office/drawing/2014/main" id="{57382168-AE51-8C88-71A7-54456A893C1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0604" y="4018386"/>
            <a:ext cx="1010447" cy="1013610"/>
          </a:xfrm>
          <a:prstGeom prst="rect">
            <a:avLst/>
          </a:prstGeom>
          <a:ln>
            <a:noFill/>
          </a:ln>
          <a:effectLst>
            <a:outerShdw blurRad="254000" dist="165100" dir="3600000" sx="86000" sy="86000" algn="tl" rotWithShape="0">
              <a:srgbClr val="000000">
                <a:alpha val="25000"/>
              </a:srgbClr>
            </a:outerShdw>
          </a:effectLst>
        </p:spPr>
      </p:pic>
      <p:sp>
        <p:nvSpPr>
          <p:cNvPr id="19" name="Title 2">
            <a:extLst>
              <a:ext uri="{FF2B5EF4-FFF2-40B4-BE49-F238E27FC236}">
                <a16:creationId xmlns:a16="http://schemas.microsoft.com/office/drawing/2014/main" id="{0114BAD0-3DAF-FA79-B26F-17653BCCE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432" y="309799"/>
            <a:ext cx="6922767" cy="658999"/>
          </a:xfrm>
        </p:spPr>
        <p:txBody>
          <a:bodyPr/>
          <a:lstStyle/>
          <a:p>
            <a:r>
              <a:rPr lang="en-US" sz="3600" spc="0" dirty="0"/>
              <a:t>Fuzzy’s Energy Kit</a:t>
            </a:r>
            <a:br>
              <a:rPr lang="es-US" sz="3600" b="1" dirty="0">
                <a:ea typeface="DelaGothic Bold"/>
                <a:cs typeface="+mn-cs"/>
                <a:sym typeface=""/>
              </a:rPr>
            </a:br>
            <a:r>
              <a:rPr lang="es-US" sz="3600" b="1" i="1" dirty="0">
                <a:ea typeface="DelaGothic Bold"/>
                <a:cs typeface="+mn-cs"/>
                <a:sym typeface=""/>
              </a:rPr>
              <a:t>Kit de energía de </a:t>
            </a:r>
            <a:r>
              <a:rPr lang="es-US" sz="3600" b="1" i="1" dirty="0" err="1">
                <a:ea typeface="DelaGothic Bold"/>
                <a:cs typeface="+mn-cs"/>
                <a:sym typeface=""/>
              </a:rPr>
              <a:t>Fuzzy</a:t>
            </a:r>
            <a:endParaRPr lang="es-US" sz="3600" b="1" i="1" dirty="0">
              <a:ea typeface="DelaGothic Bold"/>
              <a:cs typeface="+mn-cs"/>
              <a:sym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03379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8751D-3F00-30DE-0074-DB45C396C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D2498-AAE9-B5F6-B698-E5C0980C7F0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92333" y="3749302"/>
            <a:ext cx="5920848" cy="1547093"/>
          </a:xfrm>
        </p:spPr>
        <p:txBody>
          <a:bodyPr/>
          <a:lstStyle/>
          <a:p>
            <a:r>
              <a:rPr lang="es-US" sz="1800" i="1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Cuando llegues a casa, pídele a un adulto que te ayude a desempacar y utilizar los elementos de tu kit. Luego, completa la </a:t>
            </a:r>
            <a:r>
              <a:rPr lang="es-US" sz="1800" b="1" i="1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tarjeta</a:t>
            </a:r>
            <a:r>
              <a:rPr lang="es-US" sz="1800" i="1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 que viene dentro del kit y </a:t>
            </a:r>
            <a:r>
              <a:rPr lang="es-US" sz="1800" b="1" i="1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entrégasela</a:t>
            </a:r>
            <a:r>
              <a:rPr lang="es-US" sz="1800" i="1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 a tu maestro. </a:t>
            </a:r>
          </a:p>
          <a:p>
            <a:r>
              <a:rPr lang="es-US" sz="1800" i="1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¡Podrías ayudar a tu clase a ganar </a:t>
            </a:r>
            <a:r>
              <a:rPr lang="es-US" sz="1800" b="1" i="1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$1,000</a:t>
            </a:r>
            <a:r>
              <a:rPr lang="es-US" sz="1800" i="1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!**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F71BD6-B106-0254-0440-49FDCC8B8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0541" y="3534692"/>
            <a:ext cx="3215933" cy="2947938"/>
          </a:xfrm>
          <a:prstGeom prst="rect">
            <a:avLst/>
          </a:prstGeom>
          <a:ln w="6350">
            <a:solidFill>
              <a:srgbClr val="14435D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F58E7C-94B3-223F-B097-02E54AF310B6}"/>
              </a:ext>
            </a:extLst>
          </p:cNvPr>
          <p:cNvSpPr txBox="1">
            <a:spLocks/>
          </p:cNvSpPr>
          <p:nvPr/>
        </p:nvSpPr>
        <p:spPr>
          <a:xfrm>
            <a:off x="1192333" y="651681"/>
            <a:ext cx="5546332" cy="8089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n-US" sz="2400" spc="0" dirty="0">
                <a:solidFill>
                  <a:srgbClr val="14435D"/>
                </a:solidFill>
              </a:rPr>
              <a:t>Thanks for helping Fuzzy </a:t>
            </a:r>
            <a:br>
              <a:rPr lang="en-US" sz="2400" spc="0" dirty="0">
                <a:solidFill>
                  <a:srgbClr val="14435D"/>
                </a:solidFill>
              </a:rPr>
            </a:br>
            <a:r>
              <a:rPr lang="en-US" sz="2400" spc="0" dirty="0">
                <a:solidFill>
                  <a:srgbClr val="14435D"/>
                </a:solidFill>
              </a:rPr>
              <a:t>on his monster mission!</a:t>
            </a:r>
            <a:endParaRPr lang="es-US" sz="2400" spc="0" dirty="0">
              <a:solidFill>
                <a:srgbClr val="14435D">
                  <a:lumMod val="100000"/>
                </a:srgbClr>
              </a:solidFill>
              <a:ea typeface="DelaGothic Bold"/>
              <a:cs typeface="+mn-cs"/>
              <a:sym typeface="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FA0E50B-D90C-1881-F19E-DA18527F66F6}"/>
              </a:ext>
            </a:extLst>
          </p:cNvPr>
          <p:cNvSpPr txBox="1">
            <a:spLocks/>
          </p:cNvSpPr>
          <p:nvPr/>
        </p:nvSpPr>
        <p:spPr>
          <a:xfrm>
            <a:off x="1192332" y="5429451"/>
            <a:ext cx="6171129" cy="1365662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baseline="30000" dirty="0"/>
              <a:t>*</a:t>
            </a:r>
            <a:r>
              <a:rPr lang="en-US" sz="1200" i="1" dirty="0"/>
              <a:t>A $500 grant will be offered to classrooms of 10 students or less. Grant eligibility is dependent on availability of funds. No personal identifying information is collected.</a:t>
            </a:r>
            <a:endParaRPr lang="en-US" sz="1200" dirty="0"/>
          </a:p>
          <a:p>
            <a:r>
              <a:rPr lang="es-US" sz="1200" i="1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**Se ofrecerá una subvención de $500 a las clases de 10 estudiantes o menos. La elegibilidad para la subvención depende de la disponibilidad de fondos. No se recopila información de identificación personal.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07AFB6-70BF-A41D-0D4E-F702923736EB}"/>
              </a:ext>
            </a:extLst>
          </p:cNvPr>
          <p:cNvSpPr txBox="1"/>
          <p:nvPr/>
        </p:nvSpPr>
        <p:spPr>
          <a:xfrm>
            <a:off x="9855200" y="8331200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99239F-49EE-D865-D554-A0715F756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0541" y="481062"/>
            <a:ext cx="3215933" cy="2947938"/>
          </a:xfrm>
          <a:prstGeom prst="rect">
            <a:avLst/>
          </a:prstGeom>
          <a:ln w="6350">
            <a:solidFill>
              <a:srgbClr val="14435D"/>
            </a:solidFill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D39C25C-D7D4-F9D5-5E98-49468E7AC92B}"/>
              </a:ext>
            </a:extLst>
          </p:cNvPr>
          <p:cNvSpPr txBox="1">
            <a:spLocks/>
          </p:cNvSpPr>
          <p:nvPr/>
        </p:nvSpPr>
        <p:spPr>
          <a:xfrm>
            <a:off x="1192333" y="1460666"/>
            <a:ext cx="5920848" cy="1365662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dk1"/>
                </a:solidFill>
              </a:rPr>
              <a:t>When you go home, get an adult to help you unpack and use your kit items. Then, fill out and </a:t>
            </a:r>
            <a:r>
              <a:rPr lang="en-US" sz="1800" b="1" dirty="0">
                <a:solidFill>
                  <a:schemeClr val="dk1"/>
                </a:solidFill>
              </a:rPr>
              <a:t>return the </a:t>
            </a:r>
            <a:r>
              <a:rPr lang="en-US" sz="1800" b="1" dirty="0"/>
              <a:t>card </a:t>
            </a:r>
            <a:r>
              <a:rPr lang="en-US" sz="1800" dirty="0"/>
              <a:t>inside the kit</a:t>
            </a:r>
            <a:r>
              <a:rPr lang="en-US" sz="1800" dirty="0">
                <a:solidFill>
                  <a:schemeClr val="dk1"/>
                </a:solidFill>
              </a:rPr>
              <a:t> to your teacher.</a:t>
            </a:r>
          </a:p>
          <a:p>
            <a:r>
              <a:rPr lang="en-US" sz="1800" dirty="0">
                <a:solidFill>
                  <a:schemeClr val="dk1"/>
                </a:solidFill>
              </a:rPr>
              <a:t>You could help your class get </a:t>
            </a:r>
            <a:r>
              <a:rPr lang="en-US" sz="1800" b="1" dirty="0">
                <a:solidFill>
                  <a:schemeClr val="dk1"/>
                </a:solidFill>
              </a:rPr>
              <a:t>$1,000!</a:t>
            </a:r>
            <a:r>
              <a:rPr lang="en-US" sz="1800" b="1" baseline="30000" dirty="0">
                <a:solidFill>
                  <a:schemeClr val="dk1"/>
                </a:solidFill>
              </a:rPr>
              <a:t>*</a:t>
            </a:r>
            <a:endParaRPr lang="es-US" sz="1800" i="1" dirty="0">
              <a:solidFill>
                <a:schemeClr val="dk1">
                  <a:lumMod val="100000"/>
                </a:schemeClr>
              </a:solidFill>
              <a:latin typeface="Arial" panose="020B0604020202020204" pitchFamily="34" charset="0"/>
              <a:sym typeface="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DBA5CD9-077A-09C0-F96B-B29703C1FB33}"/>
              </a:ext>
            </a:extLst>
          </p:cNvPr>
          <p:cNvSpPr txBox="1">
            <a:spLocks/>
          </p:cNvSpPr>
          <p:nvPr/>
        </p:nvSpPr>
        <p:spPr>
          <a:xfrm>
            <a:off x="1192333" y="2964400"/>
            <a:ext cx="5546332" cy="8089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s-US" sz="2400" spc="0" dirty="0">
                <a:solidFill>
                  <a:srgbClr val="14435D">
                    <a:lumMod val="100000"/>
                  </a:srgbClr>
                </a:solidFill>
                <a:ea typeface="DelaGothic Bold"/>
                <a:cs typeface="+mn-cs"/>
                <a:sym typeface=""/>
              </a:rPr>
              <a:t>¡Gracias por ayudar a </a:t>
            </a:r>
            <a:r>
              <a:rPr lang="es-US" sz="2400" spc="0" dirty="0" err="1">
                <a:solidFill>
                  <a:srgbClr val="14435D">
                    <a:lumMod val="100000"/>
                  </a:srgbClr>
                </a:solidFill>
                <a:ea typeface="DelaGothic Bold"/>
                <a:cs typeface="+mn-cs"/>
                <a:sym typeface=""/>
              </a:rPr>
              <a:t>Fuzzy</a:t>
            </a:r>
            <a:r>
              <a:rPr lang="es-US" sz="2400" spc="0" dirty="0">
                <a:solidFill>
                  <a:srgbClr val="14435D">
                    <a:lumMod val="100000"/>
                  </a:srgbClr>
                </a:solidFill>
                <a:ea typeface="DelaGothic Bold"/>
                <a:cs typeface="+mn-cs"/>
                <a:sym typeface=""/>
              </a:rPr>
              <a:t> </a:t>
            </a:r>
            <a:br>
              <a:rPr lang="es-US" sz="2400" spc="0" dirty="0">
                <a:solidFill>
                  <a:srgbClr val="14435D">
                    <a:lumMod val="100000"/>
                  </a:srgbClr>
                </a:solidFill>
                <a:ea typeface="DelaGothic Bold"/>
                <a:cs typeface="+mn-cs"/>
                <a:sym typeface=""/>
              </a:rPr>
            </a:br>
            <a:r>
              <a:rPr lang="es-US" sz="2400" spc="0" dirty="0">
                <a:solidFill>
                  <a:srgbClr val="14435D">
                    <a:lumMod val="100000"/>
                  </a:srgbClr>
                </a:solidFill>
                <a:ea typeface="DelaGothic Bold"/>
                <a:cs typeface="+mn-cs"/>
                <a:sym typeface=""/>
              </a:rPr>
              <a:t>en su misión monstruosa!</a:t>
            </a:r>
          </a:p>
        </p:txBody>
      </p:sp>
    </p:spTree>
    <p:extLst>
      <p:ext uri="{BB962C8B-B14F-4D97-AF65-F5344CB8AC3E}">
        <p14:creationId xmlns:p14="http://schemas.microsoft.com/office/powerpoint/2010/main" val="53154176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oCalREN_Theme1">
      <a:dk1>
        <a:srgbClr val="15435C"/>
      </a:dk1>
      <a:lt1>
        <a:sysClr val="window" lastClr="FFFFFF"/>
      </a:lt1>
      <a:dk2>
        <a:srgbClr val="15435C"/>
      </a:dk2>
      <a:lt2>
        <a:srgbClr val="FFFFFF"/>
      </a:lt2>
      <a:accent1>
        <a:srgbClr val="F69679"/>
      </a:accent1>
      <a:accent2>
        <a:srgbClr val="7ECBB6"/>
      </a:accent2>
      <a:accent3>
        <a:srgbClr val="CA8EA3"/>
      </a:accent3>
      <a:accent4>
        <a:srgbClr val="C5DE92"/>
      </a:accent4>
      <a:accent5>
        <a:srgbClr val="8E4371"/>
      </a:accent5>
      <a:accent6>
        <a:srgbClr val="F26649"/>
      </a:accent6>
      <a:hlink>
        <a:srgbClr val="00977B"/>
      </a:hlink>
      <a:folHlink>
        <a:srgbClr val="A4BF5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0" rIns="91440" bIns="0" rtlCol="0">
        <a:noAutofit/>
      </a:bodyPr>
      <a:lstStyle>
        <a:defPPr algn="l">
          <a:defRPr sz="2200" b="1" dirty="0" smtClean="0">
            <a:solidFill>
              <a:srgbClr val="8E437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oCalREN_General Presentation_2017_template_1" id="{E1D1A352-FF00-410E-8E87-412BB00AD27D}" vid="{0822E261-6E01-40C4-82AA-B31072E3CA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d879eb6-d7d4-4fba-a7d6-b0a8d8108888" xsi:nil="true"/>
    <lcf76f155ced4ddcb4097134ff3c332f xmlns="35c8eadf-5322-4b6b-8f81-721b85c40a1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85CD8EE3D3204D9458E98F1AA49C89" ma:contentTypeVersion="19" ma:contentTypeDescription="Create a new document." ma:contentTypeScope="" ma:versionID="de16a2803a6c61fc8fa604f7d0d17576">
  <xsd:schema xmlns:xsd="http://www.w3.org/2001/XMLSchema" xmlns:xs="http://www.w3.org/2001/XMLSchema" xmlns:p="http://schemas.microsoft.com/office/2006/metadata/properties" xmlns:ns2="35c8eadf-5322-4b6b-8f81-721b85c40a1e" xmlns:ns3="2d879eb6-d7d4-4fba-a7d6-b0a8d8108888" targetNamespace="http://schemas.microsoft.com/office/2006/metadata/properties" ma:root="true" ma:fieldsID="92eaa3ff1e259e66c7feb5293ce5e625" ns2:_="" ns3:_="">
    <xsd:import namespace="35c8eadf-5322-4b6b-8f81-721b85c40a1e"/>
    <xsd:import namespace="2d879eb6-d7d4-4fba-a7d6-b0a8d81088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c8eadf-5322-4b6b-8f81-721b85c40a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4640a57-1706-4232-a55e-c1284b14dd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879eb6-d7d4-4fba-a7d6-b0a8d810888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b5c3546-34de-466a-81b3-ef4a775fccb1}" ma:internalName="TaxCatchAll" ma:showField="CatchAllData" ma:web="2d879eb6-d7d4-4fba-a7d6-b0a8d81088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AA4DC4-BC87-42A7-9955-AC13008FCE5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7D17ED8-26B1-4903-97ED-CB823EF70176}">
  <ds:schemaRefs>
    <ds:schemaRef ds:uri="http://www.w3.org/XML/1998/namespace"/>
    <ds:schemaRef ds:uri="a17bbce5-9be5-43f3-8ecb-cd49971d58dd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54926cd2-4ea1-4625-8983-fab1507e14a9"/>
    <ds:schemaRef ds:uri="2d879eb6-d7d4-4fba-a7d6-b0a8d8108888"/>
    <ds:schemaRef ds:uri="35c8eadf-5322-4b6b-8f81-721b85c40a1e"/>
  </ds:schemaRefs>
</ds:datastoreItem>
</file>

<file path=customXml/itemProps3.xml><?xml version="1.0" encoding="utf-8"?>
<ds:datastoreItem xmlns:ds="http://schemas.openxmlformats.org/officeDocument/2006/customXml" ds:itemID="{6957C073-E665-4E29-91E0-BB2A0070D1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c8eadf-5322-4b6b-8f81-721b85c40a1e"/>
    <ds:schemaRef ds:uri="2d879eb6-d7d4-4fba-a7d6-b0a8d81088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cf90b97b-be46-4a00-9700-81ce4ff1b7f6}" enabled="0" method="" siteId="{cf90b97b-be46-4a00-9700-81ce4ff1b7f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16303</TotalTime>
  <Words>2370</Words>
  <Application>Microsoft Macintosh PowerPoint</Application>
  <PresentationFormat>Widescreen</PresentationFormat>
  <Paragraphs>255</Paragraphs>
  <Slides>22</Slides>
  <Notes>22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Black</vt:lpstr>
      <vt:lpstr>Calibri</vt:lpstr>
      <vt:lpstr>DelaGothic Bold</vt:lpstr>
      <vt:lpstr>1_Office Theme</vt:lpstr>
      <vt:lpstr>welcomes you to help Fuzzy with his monster mission!  Te da la bienvenida para ayudar a Fuzzy con su  misión monstruosa.</vt:lpstr>
      <vt:lpstr>Introduction to Energy Introducción a la energía</vt:lpstr>
      <vt:lpstr>Introduction to Energy Introducción a la energía</vt:lpstr>
      <vt:lpstr>Warm-Up Entrada en calor</vt:lpstr>
      <vt:lpstr>Discuss Discusión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Mission Accomplished! ¡Misión cumplida!</vt:lpstr>
      <vt:lpstr>Energy Review Repaso sobre la energía</vt:lpstr>
      <vt:lpstr>Energy Review Repaso sobre la energía</vt:lpstr>
      <vt:lpstr>Energy Review Repaso sobre la energía</vt:lpstr>
      <vt:lpstr>Energy Review Repaso sobre la energía</vt:lpstr>
      <vt:lpstr>PowerPoint Presentation</vt:lpstr>
      <vt:lpstr>Fuzzy’s Energy Kit Kit de energía de Fuzzy</vt:lpstr>
      <vt:lpstr>PowerPoint Presentation</vt:lpstr>
    </vt:vector>
  </TitlesOfParts>
  <Company>ICF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Oneal, Ryan</dc:creator>
  <cp:lastModifiedBy>Mclean, Becki</cp:lastModifiedBy>
  <cp:revision>80</cp:revision>
  <dcterms:created xsi:type="dcterms:W3CDTF">2025-01-16T22:31:47Z</dcterms:created>
  <dcterms:modified xsi:type="dcterms:W3CDTF">2026-11-03T23:55:03Z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0x0101008985CD8EE3D3204D9458E98F1AA49C89</vt:lpwstr>
  </property>
  <property fmtid="{D5CDD505-2E9C-101B-9397-08002B2CF9AE}" pid="3" name="MediaServiceImageTags">
    <vt:lpwstr/>
  </property>
</Properties>
</file>