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1" r:id="rId4"/>
  </p:sldMasterIdLst>
  <p:notesMasterIdLst>
    <p:notesMasterId r:id="rId23"/>
  </p:notesMasterIdLst>
  <p:handoutMasterIdLst>
    <p:handoutMasterId r:id="rId24"/>
  </p:handoutMasterIdLst>
  <p:sldIdLst>
    <p:sldId id="311" r:id="rId5"/>
    <p:sldId id="312" r:id="rId6"/>
    <p:sldId id="313" r:id="rId7"/>
    <p:sldId id="325" r:id="rId8"/>
    <p:sldId id="329" r:id="rId9"/>
    <p:sldId id="330" r:id="rId10"/>
    <p:sldId id="326" r:id="rId11"/>
    <p:sldId id="328" r:id="rId12"/>
    <p:sldId id="314" r:id="rId13"/>
    <p:sldId id="331" r:id="rId14"/>
    <p:sldId id="332" r:id="rId15"/>
    <p:sldId id="317" r:id="rId16"/>
    <p:sldId id="318" r:id="rId17"/>
    <p:sldId id="319" r:id="rId18"/>
    <p:sldId id="320" r:id="rId19"/>
    <p:sldId id="321" r:id="rId20"/>
    <p:sldId id="323" r:id="rId21"/>
    <p:sldId id="32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FD4A1B-4390-8F2A-1708-D81CD868DAAC}" name="Dial, Dani" initials="DD" userId="S::65154@icf.com::cac45bcd-3073-451c-b5e4-739def43932b" providerId="AD"/>
  <p188:author id="{37A0D943-2699-6EB5-9C31-1778CA63B47F}" name="Oneal, Ryan" initials="RO" userId="S::61418@icf.com::83bc1d3c-68f2-4d16-b072-8d543c5945d4" providerId="AD"/>
  <p188:author id="{A00CB755-0C30-E8EE-43F3-B82083FECDCD}" name="Dugan, Nikki" initials="ND" userId="S::39207@icf.com::074a4502-da24-4c92-852b-082a2cd9e167" providerId="AD"/>
  <p188:author id="{F7218061-4DB3-029A-C4A1-0ADF68ACFF8D}" name="Mclean, Becki" initials="MB" userId="S::62913@icf.com::36bb0360-4aba-44e6-9251-9084fc5046f4" providerId="AD"/>
  <p188:author id="{40FFF969-6F76-F8F0-87AF-4051BDB051A6}" name="Godfrey, Melissa" initials="MG" userId="S::65213@icf.com::61860033-6b18-440c-848f-735ebf64c2fe" providerId="AD"/>
  <p188:author id="{A478ABE5-5D3B-C717-C022-1CDEBB501A02}" name="Mariscal, Kathy" initials="MK" userId="S::64177@icf.com::80ad4274-18ca-419a-9944-b6c4cf8304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95AB"/>
    <a:srgbClr val="A4BF60"/>
    <a:srgbClr val="C5DE92"/>
    <a:srgbClr val="14435D"/>
    <a:srgbClr val="8E4371"/>
    <a:srgbClr val="008D70"/>
    <a:srgbClr val="8F4271"/>
    <a:srgbClr val="000000"/>
    <a:srgbClr val="F5FF71"/>
    <a:srgbClr val="F371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90000"/>
  </p:normalViewPr>
  <p:slideViewPr>
    <p:cSldViewPr snapToGrid="0">
      <p:cViewPr varScale="1">
        <p:scale>
          <a:sx n="110" d="100"/>
          <a:sy n="110" d="100"/>
        </p:scale>
        <p:origin x="118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7BF45B-FE3A-4FBF-9981-F475785B88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4D14D8-83DD-4E3D-801A-E7F0729CAC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310B79-FF45-4792-863C-060E93364F71}" type="datetimeFigureOut">
              <a:rPr lang="en-US" smtClean="0"/>
              <a:t>9/29/25</a:t>
            </a:fld>
            <a:endParaRPr lang="en-US"/>
          </a:p>
        </p:txBody>
      </p:sp>
      <p:sp>
        <p:nvSpPr>
          <p:cNvPr id="4" name="Footer Placeholder 3">
            <a:extLst>
              <a:ext uri="{FF2B5EF4-FFF2-40B4-BE49-F238E27FC236}">
                <a16:creationId xmlns:a16="http://schemas.microsoft.com/office/drawing/2014/main" id="{0E298D66-F842-4C8B-9500-DED4CFD79B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77A1E8-F4AD-4C58-BBC4-7A628819B2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D52324-DC9F-491E-B617-7204D7056C71}" type="slidenum">
              <a:rPr lang="en-US" smtClean="0"/>
              <a:t>‹#›</a:t>
            </a:fld>
            <a:endParaRPr lang="en-US"/>
          </a:p>
        </p:txBody>
      </p:sp>
    </p:spTree>
    <p:extLst>
      <p:ext uri="{BB962C8B-B14F-4D97-AF65-F5344CB8AC3E}">
        <p14:creationId xmlns:p14="http://schemas.microsoft.com/office/powerpoint/2010/main" val="3598234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993C2-2107-4DA1-AC74-D48E81F884D9}" type="datetimeFigureOut">
              <a:rPr lang="en-US" smtClean="0"/>
              <a:t>9/29/25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97F68-F8A1-4055-925E-8AA48C7EFA87}" type="slidenum">
              <a:rPr lang="en-US" smtClean="0"/>
              <a:t>‹#›</a:t>
            </a:fld>
            <a:endParaRPr lang="en-US"/>
          </a:p>
        </p:txBody>
      </p:sp>
    </p:spTree>
    <p:extLst>
      <p:ext uri="{BB962C8B-B14F-4D97-AF65-F5344CB8AC3E}">
        <p14:creationId xmlns:p14="http://schemas.microsoft.com/office/powerpoint/2010/main" val="259632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nergystar.gov/sites/default/files/asset/document/Certified%20Light%20Bulbs%20at%20a%20Glance_04-17-2020.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27414-0B94-7E88-3F85-2D15310A8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7FCE4-9477-EA14-802F-61C9675E7DE8}"/>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92E3A3C3-ADD5-1843-CFD8-73F000807657}"/>
              </a:ext>
            </a:extLst>
          </p:cNvPr>
          <p:cNvSpPr>
            <a:spLocks noGrp="1"/>
          </p:cNvSpPr>
          <p:nvPr>
            <p:ph type="body" idx="1"/>
          </p:nvPr>
        </p:nvSpPr>
        <p:spPr/>
        <p:txBody>
          <a:bodyPr/>
          <a:lstStyle/>
          <a:p>
            <a:pPr marL="0" marR="0"/>
            <a:r>
              <a:rPr lang="en-US" sz="1800" i="1">
                <a:effectLst/>
                <a:latin typeface="Calibri" panose="020F0502020204030204" pitchFamily="34" charset="0"/>
              </a:rPr>
              <a:t>Hi, Class! How’s everyone doing today?</a:t>
            </a:r>
            <a:r>
              <a:rPr lang="en-US" sz="1800">
                <a:effectLst/>
                <a:latin typeface="Calibri" panose="020F0502020204030204" pitchFamily="34" charset="0"/>
              </a:rPr>
              <a:t> (Pause for responses) </a:t>
            </a:r>
            <a:r>
              <a:rPr lang="en-US" sz="1800" i="1">
                <a:effectLst/>
                <a:latin typeface="Calibri" panose="020F0502020204030204" pitchFamily="34" charset="0"/>
              </a:rPr>
              <a:t>Awesome! My name is Mr. O'Neal, but you can call me Ryan. Today, we’re going to learn how to be Super Energy Savers! We’ll answer some fun questions, play games, and even get some special gifts!</a:t>
            </a:r>
            <a:endParaRPr lang="en-US" sz="1800">
              <a:effectLst/>
              <a:latin typeface="Calibri" panose="020F0502020204030204" pitchFamily="34" charset="0"/>
            </a:endParaRPr>
          </a:p>
          <a:p>
            <a:pPr marL="0" marR="0"/>
            <a:r>
              <a:rPr lang="en-US" sz="1800" b="1">
                <a:effectLst/>
                <a:latin typeface="Calibri" panose="020F0502020204030204" pitchFamily="34" charset="0"/>
              </a:rPr>
              <a:t>But first, we have a few simple rules:</a:t>
            </a:r>
            <a:endParaRPr lang="en-US" sz="180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AB4CC07C-F09B-4456-EC4A-05519654C39D}"/>
              </a:ext>
            </a:extLst>
          </p:cNvPr>
          <p:cNvSpPr>
            <a:spLocks noGrp="1"/>
          </p:cNvSpPr>
          <p:nvPr>
            <p:ph type="sldNum" sz="quarter" idx="10"/>
          </p:nvPr>
        </p:nvSpPr>
        <p:spPr/>
        <p:txBody>
          <a:bodyPr/>
          <a:lstStyle/>
          <a:p>
            <a:fld id="{3EA97F68-F8A1-4055-925E-8AA48C7EFA87}" type="slidenum">
              <a:rPr lang="en-US" smtClean="0"/>
              <a:t>1</a:t>
            </a:fld>
            <a:endParaRPr lang="en-US"/>
          </a:p>
        </p:txBody>
      </p:sp>
    </p:spTree>
    <p:extLst>
      <p:ext uri="{BB962C8B-B14F-4D97-AF65-F5344CB8AC3E}">
        <p14:creationId xmlns:p14="http://schemas.microsoft.com/office/powerpoint/2010/main" val="217016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249A5-B30A-7414-0DE2-42704D19F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D0979-E556-E230-79F9-636A392BCA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0CECB4-FA5E-780F-AAE7-1A0FC1D44397}"/>
              </a:ext>
            </a:extLst>
          </p:cNvPr>
          <p:cNvSpPr>
            <a:spLocks noGrp="1"/>
          </p:cNvSpPr>
          <p:nvPr>
            <p:ph type="body" idx="1"/>
          </p:nvPr>
        </p:nvSpPr>
        <p:spPr/>
        <p:txBody>
          <a:bodyPr/>
          <a:lstStyle/>
          <a:p>
            <a:r>
              <a:rPr lang="en-US" dirty="0"/>
              <a:t>Use word bank questions; </a:t>
            </a:r>
          </a:p>
          <a:p>
            <a:r>
              <a:rPr lang="en-US" dirty="0"/>
              <a:t>Energy efficiency: what is energy? Draw picture or write it down</a:t>
            </a:r>
          </a:p>
          <a:p>
            <a:r>
              <a:rPr lang="en-US" dirty="0"/>
              <a:t>Ex.. Phone and phone charger</a:t>
            </a:r>
          </a:p>
        </p:txBody>
      </p:sp>
      <p:sp>
        <p:nvSpPr>
          <p:cNvPr id="4" name="Slide Number Placeholder 3">
            <a:extLst>
              <a:ext uri="{FF2B5EF4-FFF2-40B4-BE49-F238E27FC236}">
                <a16:creationId xmlns:a16="http://schemas.microsoft.com/office/drawing/2014/main" id="{7739C4BB-526B-51A5-0F6A-4FAF5603023E}"/>
              </a:ext>
            </a:extLst>
          </p:cNvPr>
          <p:cNvSpPr>
            <a:spLocks noGrp="1"/>
          </p:cNvSpPr>
          <p:nvPr>
            <p:ph type="sldNum" sz="quarter" idx="5"/>
          </p:nvPr>
        </p:nvSpPr>
        <p:spPr/>
        <p:txBody>
          <a:bodyPr/>
          <a:lstStyle/>
          <a:p>
            <a:fld id="{3EA97F68-F8A1-4055-925E-8AA48C7EFA87}" type="slidenum">
              <a:rPr lang="en-US" smtClean="0"/>
              <a:t>11</a:t>
            </a:fld>
            <a:endParaRPr lang="en-US"/>
          </a:p>
        </p:txBody>
      </p:sp>
    </p:spTree>
    <p:extLst>
      <p:ext uri="{BB962C8B-B14F-4D97-AF65-F5344CB8AC3E}">
        <p14:creationId xmlns:p14="http://schemas.microsoft.com/office/powerpoint/2010/main" val="365766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59FAB-79D3-6784-613C-D49A6DE2A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8935-73C4-8DF1-26BE-F4BA48B3137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411C41-D31A-7C0F-7ABC-0F5DC9DCFF4D}"/>
              </a:ext>
            </a:extLst>
          </p:cNvPr>
          <p:cNvSpPr>
            <a:spLocks noGrp="1"/>
          </p:cNvSpPr>
          <p:nvPr>
            <p:ph type="body" idx="1"/>
          </p:nvPr>
        </p:nvSpPr>
        <p:spPr/>
        <p:txBody>
          <a:bodyPr/>
          <a:lstStyle/>
          <a:p>
            <a:r>
              <a:rPr lang="en-US"/>
              <a:t>Summarize the facts of the game to be more effective</a:t>
            </a:r>
          </a:p>
          <a:p>
            <a:r>
              <a:rPr lang="en-US"/>
              <a:t>Use the game to teach</a:t>
            </a:r>
          </a:p>
        </p:txBody>
      </p:sp>
      <p:sp>
        <p:nvSpPr>
          <p:cNvPr id="4" name="Slide Number Placeholder 3">
            <a:extLst>
              <a:ext uri="{FF2B5EF4-FFF2-40B4-BE49-F238E27FC236}">
                <a16:creationId xmlns:a16="http://schemas.microsoft.com/office/drawing/2014/main" id="{955FDC59-6F41-8452-F6D6-09EE87140628}"/>
              </a:ext>
            </a:extLst>
          </p:cNvPr>
          <p:cNvSpPr>
            <a:spLocks noGrp="1"/>
          </p:cNvSpPr>
          <p:nvPr>
            <p:ph type="sldNum" sz="quarter" idx="5"/>
          </p:nvPr>
        </p:nvSpPr>
        <p:spPr/>
        <p:txBody>
          <a:bodyPr/>
          <a:lstStyle/>
          <a:p>
            <a:fld id="{3EA97F68-F8A1-4055-925E-8AA48C7EFA87}" type="slidenum">
              <a:rPr lang="en-US" smtClean="0"/>
              <a:t>16</a:t>
            </a:fld>
            <a:endParaRPr lang="en-US"/>
          </a:p>
        </p:txBody>
      </p:sp>
    </p:spTree>
    <p:extLst>
      <p:ext uri="{BB962C8B-B14F-4D97-AF65-F5344CB8AC3E}">
        <p14:creationId xmlns:p14="http://schemas.microsoft.com/office/powerpoint/2010/main" val="1020246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00595-3A83-A049-EAC1-7DFB0589E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07516-3CE1-5EAF-224E-1866C761A5C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9710D05-627C-C513-25BB-9E9B5877D3F8}"/>
              </a:ext>
            </a:extLst>
          </p:cNvPr>
          <p:cNvSpPr>
            <a:spLocks noGrp="1"/>
          </p:cNvSpPr>
          <p:nvPr>
            <p:ph type="body" idx="1"/>
          </p:nvPr>
        </p:nvSpPr>
        <p:spPr/>
        <p:txBody>
          <a:bodyPr/>
          <a:lstStyle/>
          <a:p>
            <a:r>
              <a:rPr lang="en-US"/>
              <a:t>Simplify this </a:t>
            </a:r>
          </a:p>
          <a:p>
            <a:r>
              <a:rPr lang="en-US"/>
              <a:t>Go through together</a:t>
            </a:r>
          </a:p>
        </p:txBody>
      </p:sp>
      <p:sp>
        <p:nvSpPr>
          <p:cNvPr id="4" name="Slide Number Placeholder 3">
            <a:extLst>
              <a:ext uri="{FF2B5EF4-FFF2-40B4-BE49-F238E27FC236}">
                <a16:creationId xmlns:a16="http://schemas.microsoft.com/office/drawing/2014/main" id="{35AF71A4-2B0B-43DA-1239-054BD395FCF7}"/>
              </a:ext>
            </a:extLst>
          </p:cNvPr>
          <p:cNvSpPr>
            <a:spLocks noGrp="1"/>
          </p:cNvSpPr>
          <p:nvPr>
            <p:ph type="sldNum" sz="quarter" idx="5"/>
          </p:nvPr>
        </p:nvSpPr>
        <p:spPr/>
        <p:txBody>
          <a:bodyPr/>
          <a:lstStyle/>
          <a:p>
            <a:fld id="{3EA97F68-F8A1-4055-925E-8AA48C7EFA87}" type="slidenum">
              <a:rPr lang="en-US" smtClean="0"/>
              <a:t>17</a:t>
            </a:fld>
            <a:endParaRPr lang="en-US"/>
          </a:p>
        </p:txBody>
      </p:sp>
    </p:spTree>
    <p:extLst>
      <p:ext uri="{BB962C8B-B14F-4D97-AF65-F5344CB8AC3E}">
        <p14:creationId xmlns:p14="http://schemas.microsoft.com/office/powerpoint/2010/main" val="6448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97F68-F8A1-4055-925E-8AA48C7EFA87}" type="slidenum">
              <a:rPr lang="en-US" smtClean="0"/>
              <a:t>18</a:t>
            </a:fld>
            <a:endParaRPr lang="en-US"/>
          </a:p>
        </p:txBody>
      </p:sp>
    </p:spTree>
    <p:extLst>
      <p:ext uri="{BB962C8B-B14F-4D97-AF65-F5344CB8AC3E}">
        <p14:creationId xmlns:p14="http://schemas.microsoft.com/office/powerpoint/2010/main" val="3547137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00129-50F6-5B03-37FF-76BBCB3F1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66C03-84F8-C9FA-F1F7-3E22DF9983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B93733-E06A-BF30-5557-AFA4284B2BAE}"/>
              </a:ext>
            </a:extLst>
          </p:cNvPr>
          <p:cNvSpPr>
            <a:spLocks noGrp="1"/>
          </p:cNvSpPr>
          <p:nvPr>
            <p:ph type="body" idx="1"/>
          </p:nvPr>
        </p:nvSpPr>
        <p:spPr/>
        <p:txBody>
          <a:bodyPr/>
          <a:lstStyle/>
          <a:p>
            <a:r>
              <a:rPr lang="en-US"/>
              <a:t>Cancel this slide!!!!!!!!</a:t>
            </a:r>
          </a:p>
        </p:txBody>
      </p:sp>
      <p:sp>
        <p:nvSpPr>
          <p:cNvPr id="4" name="Slide Number Placeholder 3">
            <a:extLst>
              <a:ext uri="{FF2B5EF4-FFF2-40B4-BE49-F238E27FC236}">
                <a16:creationId xmlns:a16="http://schemas.microsoft.com/office/drawing/2014/main" id="{5AA9CD4C-0F7F-F42B-651A-4E6FEF57DEEC}"/>
              </a:ext>
            </a:extLst>
          </p:cNvPr>
          <p:cNvSpPr>
            <a:spLocks noGrp="1"/>
          </p:cNvSpPr>
          <p:nvPr>
            <p:ph type="sldNum" sz="quarter" idx="5"/>
          </p:nvPr>
        </p:nvSpPr>
        <p:spPr/>
        <p:txBody>
          <a:bodyPr/>
          <a:lstStyle/>
          <a:p>
            <a:fld id="{3EA97F68-F8A1-4055-925E-8AA48C7EFA87}" type="slidenum">
              <a:rPr lang="en-US" smtClean="0"/>
              <a:t>2</a:t>
            </a:fld>
            <a:endParaRPr lang="en-US"/>
          </a:p>
        </p:txBody>
      </p:sp>
    </p:spTree>
    <p:extLst>
      <p:ext uri="{BB962C8B-B14F-4D97-AF65-F5344CB8AC3E}">
        <p14:creationId xmlns:p14="http://schemas.microsoft.com/office/powerpoint/2010/main" val="73609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3E1FD-0632-135D-13BE-A9AC37B26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69DF2-8709-8BF2-3354-F7B523D68682}"/>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CCB2E7FA-A51E-5156-11EF-63B456DEB3EB}"/>
              </a:ext>
            </a:extLst>
          </p:cNvPr>
          <p:cNvSpPr>
            <a:spLocks noGrp="1"/>
          </p:cNvSpPr>
          <p:nvPr>
            <p:ph type="body" idx="1"/>
          </p:nvPr>
        </p:nvSpPr>
        <p:spPr/>
        <p:txBody>
          <a:bodyPr/>
          <a:lstStyle/>
          <a:p>
            <a:pPr marL="0" marR="0"/>
            <a:r>
              <a:rPr lang="en-US" sz="1800" i="1" dirty="0">
                <a:effectLst/>
                <a:latin typeface="Calibri" panose="020F0502020204030204" pitchFamily="34" charset="0"/>
              </a:rPr>
              <a:t>Hi, Class! How’s everyone doing today?</a:t>
            </a:r>
            <a:r>
              <a:rPr lang="en-US" sz="1800" dirty="0">
                <a:effectLst/>
                <a:latin typeface="Calibri" panose="020F0502020204030204" pitchFamily="34" charset="0"/>
              </a:rPr>
              <a:t> (Pause for responses) </a:t>
            </a:r>
            <a:r>
              <a:rPr lang="en-US" sz="1800" i="1" dirty="0">
                <a:effectLst/>
                <a:latin typeface="Calibri" panose="020F0502020204030204" pitchFamily="34" charset="0"/>
              </a:rPr>
              <a:t>Awesome! My name is Mr. O'Neal, but you can call me Ryan. Today, we’re going to learn how to be Super Energy Savers! We’ll answer some fun questions, play games, and even get some special gifts!</a:t>
            </a:r>
            <a:endParaRPr lang="en-US" sz="1800" dirty="0">
              <a:effectLst/>
              <a:latin typeface="Calibri" panose="020F0502020204030204" pitchFamily="34" charset="0"/>
            </a:endParaRPr>
          </a:p>
          <a:p>
            <a:pPr marL="0" marR="0"/>
            <a:r>
              <a:rPr lang="en-US" sz="1800" b="1" dirty="0">
                <a:effectLst/>
                <a:latin typeface="Calibri" panose="020F0502020204030204" pitchFamily="34" charset="0"/>
              </a:rPr>
              <a:t>But first, we have a few simple rules:</a:t>
            </a:r>
            <a:endParaRPr lang="en-US" sz="1800" dirty="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EA6EF53F-A1A3-75FE-1E79-52FCAB926FC8}"/>
              </a:ext>
            </a:extLst>
          </p:cNvPr>
          <p:cNvSpPr>
            <a:spLocks noGrp="1"/>
          </p:cNvSpPr>
          <p:nvPr>
            <p:ph type="sldNum" sz="quarter" idx="10"/>
          </p:nvPr>
        </p:nvSpPr>
        <p:spPr/>
        <p:txBody>
          <a:bodyPr/>
          <a:lstStyle/>
          <a:p>
            <a:fld id="{3EA97F68-F8A1-4055-925E-8AA48C7EFA87}" type="slidenum">
              <a:rPr lang="en-US" smtClean="0"/>
              <a:t>3</a:t>
            </a:fld>
            <a:endParaRPr lang="en-US"/>
          </a:p>
        </p:txBody>
      </p:sp>
    </p:spTree>
    <p:extLst>
      <p:ext uri="{BB962C8B-B14F-4D97-AF65-F5344CB8AC3E}">
        <p14:creationId xmlns:p14="http://schemas.microsoft.com/office/powerpoint/2010/main" val="149572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Use word bank questions; </a:t>
            </a:r>
          </a:p>
          <a:p>
            <a:r>
              <a:rPr lang="en-US"/>
              <a:t>Energy efficiency: what is energy? Draw picture or write it down</a:t>
            </a:r>
          </a:p>
          <a:p>
            <a:r>
              <a:rPr lang="en-US"/>
              <a:t>Ex.. Phone and phone charger</a:t>
            </a:r>
          </a:p>
        </p:txBody>
      </p:sp>
      <p:sp>
        <p:nvSpPr>
          <p:cNvPr id="4" name="Slide Number Placeholder 3"/>
          <p:cNvSpPr>
            <a:spLocks noGrp="1"/>
          </p:cNvSpPr>
          <p:nvPr>
            <p:ph type="sldNum" sz="quarter" idx="5"/>
          </p:nvPr>
        </p:nvSpPr>
        <p:spPr/>
        <p:txBody>
          <a:bodyPr/>
          <a:lstStyle/>
          <a:p>
            <a:fld id="{3EA97F68-F8A1-4055-925E-8AA48C7EFA87}" type="slidenum">
              <a:rPr lang="en-US" smtClean="0"/>
              <a:t>4</a:t>
            </a:fld>
            <a:endParaRPr lang="en-US"/>
          </a:p>
        </p:txBody>
      </p:sp>
    </p:spTree>
    <p:extLst>
      <p:ext uri="{BB962C8B-B14F-4D97-AF65-F5344CB8AC3E}">
        <p14:creationId xmlns:p14="http://schemas.microsoft.com/office/powerpoint/2010/main" val="351536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528A0-4B34-AE88-712E-862A072E0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F4DD7-F020-0B3D-1006-4E7FF3419E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6A57C1-3700-29D1-BF7F-F503829FB3EB}"/>
              </a:ext>
            </a:extLst>
          </p:cNvPr>
          <p:cNvSpPr>
            <a:spLocks noGrp="1"/>
          </p:cNvSpPr>
          <p:nvPr>
            <p:ph type="body" idx="1"/>
          </p:nvPr>
        </p:nvSpPr>
        <p:spPr/>
        <p:txBody>
          <a:bodyPr/>
          <a:lstStyle/>
          <a:p>
            <a:r>
              <a:rPr lang="en-US"/>
              <a:t>Use word bank questions; </a:t>
            </a:r>
          </a:p>
          <a:p>
            <a:r>
              <a:rPr lang="en-US"/>
              <a:t>Energy efficiency: what is energy? Draw picture or write it down</a:t>
            </a:r>
          </a:p>
          <a:p>
            <a:r>
              <a:rPr lang="en-US"/>
              <a:t>Ex.. Phone and phone charger</a:t>
            </a:r>
          </a:p>
        </p:txBody>
      </p:sp>
      <p:sp>
        <p:nvSpPr>
          <p:cNvPr id="4" name="Slide Number Placeholder 3">
            <a:extLst>
              <a:ext uri="{FF2B5EF4-FFF2-40B4-BE49-F238E27FC236}">
                <a16:creationId xmlns:a16="http://schemas.microsoft.com/office/drawing/2014/main" id="{A41AB98D-E0C3-8A01-4550-736E89D61348}"/>
              </a:ext>
            </a:extLst>
          </p:cNvPr>
          <p:cNvSpPr>
            <a:spLocks noGrp="1"/>
          </p:cNvSpPr>
          <p:nvPr>
            <p:ph type="sldNum" sz="quarter" idx="5"/>
          </p:nvPr>
        </p:nvSpPr>
        <p:spPr/>
        <p:txBody>
          <a:bodyPr/>
          <a:lstStyle/>
          <a:p>
            <a:fld id="{3EA97F68-F8A1-4055-925E-8AA48C7EFA87}" type="slidenum">
              <a:rPr lang="en-US" smtClean="0"/>
              <a:t>5</a:t>
            </a:fld>
            <a:endParaRPr lang="en-US"/>
          </a:p>
        </p:txBody>
      </p:sp>
    </p:spTree>
    <p:extLst>
      <p:ext uri="{BB962C8B-B14F-4D97-AF65-F5344CB8AC3E}">
        <p14:creationId xmlns:p14="http://schemas.microsoft.com/office/powerpoint/2010/main" val="133708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07F95-F059-A808-761F-EF3B60249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3E57C-CDAE-4093-EE6E-77F51436BA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BE157D-1E23-5635-729E-74B60713B4D0}"/>
              </a:ext>
            </a:extLst>
          </p:cNvPr>
          <p:cNvSpPr>
            <a:spLocks noGrp="1"/>
          </p:cNvSpPr>
          <p:nvPr>
            <p:ph type="body" idx="1"/>
          </p:nvPr>
        </p:nvSpPr>
        <p:spPr/>
        <p:txBody>
          <a:bodyPr/>
          <a:lstStyle/>
          <a:p>
            <a:r>
              <a:rPr lang="en-US" dirty="0"/>
              <a:t>Use word bank questions; </a:t>
            </a:r>
          </a:p>
          <a:p>
            <a:r>
              <a:rPr lang="en-US" dirty="0"/>
              <a:t>Energy efficiency: what is energy? Draw picture or write it 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 Phone and phone charger</a:t>
            </a:r>
            <a:br>
              <a:rPr lang="en-US" dirty="0"/>
            </a:br>
            <a:r>
              <a:rPr lang="en-US" dirty="0"/>
              <a:t>Source: </a:t>
            </a:r>
            <a:r>
              <a:rPr lang="en-US" sz="1200" u="sng" kern="1200" dirty="0">
                <a:solidFill>
                  <a:schemeClr val="tx1"/>
                </a:solidFill>
                <a:effectLst/>
                <a:latin typeface="+mn-lt"/>
                <a:ea typeface="+mn-ea"/>
                <a:cs typeface="+mn-cs"/>
                <a:hlinkClick r:id="rId3"/>
              </a:rPr>
              <a:t>https://www.energystar.gov/sites/default/files/asset/document/Certified%20Light%20Bulbs%20at%20a%20Glance_04-17-2020.pdf</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4C550052-D67E-0042-D1A8-91CCA2862E61}"/>
              </a:ext>
            </a:extLst>
          </p:cNvPr>
          <p:cNvSpPr>
            <a:spLocks noGrp="1"/>
          </p:cNvSpPr>
          <p:nvPr>
            <p:ph type="sldNum" sz="quarter" idx="5"/>
          </p:nvPr>
        </p:nvSpPr>
        <p:spPr/>
        <p:txBody>
          <a:bodyPr/>
          <a:lstStyle/>
          <a:p>
            <a:fld id="{3EA97F68-F8A1-4055-925E-8AA48C7EFA87}" type="slidenum">
              <a:rPr lang="en-US" smtClean="0"/>
              <a:t>6</a:t>
            </a:fld>
            <a:endParaRPr lang="en-US"/>
          </a:p>
        </p:txBody>
      </p:sp>
    </p:spTree>
    <p:extLst>
      <p:ext uri="{BB962C8B-B14F-4D97-AF65-F5344CB8AC3E}">
        <p14:creationId xmlns:p14="http://schemas.microsoft.com/office/powerpoint/2010/main" val="351236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4836-5ED1-D8E5-0C8D-C9D251947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44D28-9AC4-CEE6-4D01-BB692A6694F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FD13E8-1EC5-771A-6002-328CD5640C9E}"/>
              </a:ext>
            </a:extLst>
          </p:cNvPr>
          <p:cNvSpPr>
            <a:spLocks noGrp="1"/>
          </p:cNvSpPr>
          <p:nvPr>
            <p:ph type="body" idx="1"/>
          </p:nvPr>
        </p:nvSpPr>
        <p:spPr/>
        <p:txBody>
          <a:bodyPr/>
          <a:lstStyle/>
          <a:p>
            <a:r>
              <a:rPr lang="en-US"/>
              <a:t>Summarize the facts of the game to be more effective</a:t>
            </a:r>
          </a:p>
          <a:p>
            <a:r>
              <a:rPr lang="en-US"/>
              <a:t>Use the game to teach</a:t>
            </a:r>
          </a:p>
        </p:txBody>
      </p:sp>
      <p:sp>
        <p:nvSpPr>
          <p:cNvPr id="4" name="Slide Number Placeholder 3">
            <a:extLst>
              <a:ext uri="{FF2B5EF4-FFF2-40B4-BE49-F238E27FC236}">
                <a16:creationId xmlns:a16="http://schemas.microsoft.com/office/drawing/2014/main" id="{589CD05F-F51D-9C18-F60E-D2E4D567FF98}"/>
              </a:ext>
            </a:extLst>
          </p:cNvPr>
          <p:cNvSpPr>
            <a:spLocks noGrp="1"/>
          </p:cNvSpPr>
          <p:nvPr>
            <p:ph type="sldNum" sz="quarter" idx="5"/>
          </p:nvPr>
        </p:nvSpPr>
        <p:spPr/>
        <p:txBody>
          <a:bodyPr/>
          <a:lstStyle/>
          <a:p>
            <a:fld id="{3EA97F68-F8A1-4055-925E-8AA48C7EFA87}" type="slidenum">
              <a:rPr lang="en-US" smtClean="0"/>
              <a:t>7</a:t>
            </a:fld>
            <a:endParaRPr lang="en-US"/>
          </a:p>
        </p:txBody>
      </p:sp>
    </p:spTree>
    <p:extLst>
      <p:ext uri="{BB962C8B-B14F-4D97-AF65-F5344CB8AC3E}">
        <p14:creationId xmlns:p14="http://schemas.microsoft.com/office/powerpoint/2010/main" val="150383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EF07D-E5F0-1D38-137E-C1D41E261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02351-7C0C-86E0-D9AE-EB87D06A553E}"/>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834A5180-08F0-B93A-1376-69EB47E5F800}"/>
              </a:ext>
            </a:extLst>
          </p:cNvPr>
          <p:cNvSpPr>
            <a:spLocks noGrp="1"/>
          </p:cNvSpPr>
          <p:nvPr>
            <p:ph type="body" idx="1"/>
          </p:nvPr>
        </p:nvSpPr>
        <p:spPr/>
        <p:txBody>
          <a:bodyPr/>
          <a:lstStyle/>
          <a:p>
            <a:pPr marL="0" marR="0"/>
            <a:r>
              <a:rPr lang="en-US" sz="1800" i="1">
                <a:effectLst/>
                <a:latin typeface="Calibri" panose="020F0502020204030204" pitchFamily="34" charset="0"/>
              </a:rPr>
              <a:t>Hi, Class! How’s everyone doing today?</a:t>
            </a:r>
            <a:r>
              <a:rPr lang="en-US" sz="1800">
                <a:effectLst/>
                <a:latin typeface="Calibri" panose="020F0502020204030204" pitchFamily="34" charset="0"/>
              </a:rPr>
              <a:t> (Pause for responses) </a:t>
            </a:r>
            <a:r>
              <a:rPr lang="en-US" sz="1800" i="1">
                <a:effectLst/>
                <a:latin typeface="Calibri" panose="020F0502020204030204" pitchFamily="34" charset="0"/>
              </a:rPr>
              <a:t>Awesome! My name is Mr. O'Neal, but you can call me Ryan. Today, we’re going to learn how to be Super Energy Savers! We’ll answer some fun questions, play games, and even get some special gifts!</a:t>
            </a:r>
            <a:endParaRPr lang="en-US" sz="1800">
              <a:effectLst/>
              <a:latin typeface="Calibri" panose="020F0502020204030204" pitchFamily="34" charset="0"/>
            </a:endParaRPr>
          </a:p>
          <a:p>
            <a:pPr marL="0" marR="0"/>
            <a:r>
              <a:rPr lang="en-US" sz="1800" b="1">
                <a:effectLst/>
                <a:latin typeface="Calibri" panose="020F0502020204030204" pitchFamily="34" charset="0"/>
              </a:rPr>
              <a:t>But first, we have a few simple rules:</a:t>
            </a:r>
            <a:endParaRPr lang="en-US" sz="180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B8E73482-A683-5771-AF60-614DA70EA4EE}"/>
              </a:ext>
            </a:extLst>
          </p:cNvPr>
          <p:cNvSpPr>
            <a:spLocks noGrp="1"/>
          </p:cNvSpPr>
          <p:nvPr>
            <p:ph type="sldNum" sz="quarter" idx="10"/>
          </p:nvPr>
        </p:nvSpPr>
        <p:spPr/>
        <p:txBody>
          <a:bodyPr/>
          <a:lstStyle/>
          <a:p>
            <a:fld id="{3EA97F68-F8A1-4055-925E-8AA48C7EFA87}" type="slidenum">
              <a:rPr lang="en-US" smtClean="0"/>
              <a:t>9</a:t>
            </a:fld>
            <a:endParaRPr lang="en-US"/>
          </a:p>
        </p:txBody>
      </p:sp>
    </p:spTree>
    <p:extLst>
      <p:ext uri="{BB962C8B-B14F-4D97-AF65-F5344CB8AC3E}">
        <p14:creationId xmlns:p14="http://schemas.microsoft.com/office/powerpoint/2010/main" val="267262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7AE6D-A602-A686-9441-3B17C9BFE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CF9A7-B77A-6EB7-9318-14026E1FD5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C695960-B28F-3544-C1B3-6ACE35932008}"/>
              </a:ext>
            </a:extLst>
          </p:cNvPr>
          <p:cNvSpPr>
            <a:spLocks noGrp="1"/>
          </p:cNvSpPr>
          <p:nvPr>
            <p:ph type="body" idx="1"/>
          </p:nvPr>
        </p:nvSpPr>
        <p:spPr/>
        <p:txBody>
          <a:bodyPr/>
          <a:lstStyle/>
          <a:p>
            <a:r>
              <a:rPr lang="en-US"/>
              <a:t>Use word bank questions; </a:t>
            </a:r>
          </a:p>
          <a:p>
            <a:r>
              <a:rPr lang="en-US"/>
              <a:t>Energy efficiency: what is energy? Draw picture or write it down</a:t>
            </a:r>
          </a:p>
          <a:p>
            <a:r>
              <a:rPr lang="en-US"/>
              <a:t>Ex.. Phone and phone charger</a:t>
            </a:r>
          </a:p>
        </p:txBody>
      </p:sp>
      <p:sp>
        <p:nvSpPr>
          <p:cNvPr id="4" name="Slide Number Placeholder 3">
            <a:extLst>
              <a:ext uri="{FF2B5EF4-FFF2-40B4-BE49-F238E27FC236}">
                <a16:creationId xmlns:a16="http://schemas.microsoft.com/office/drawing/2014/main" id="{AB82EF63-D3E3-2D15-1076-85B327324AF0}"/>
              </a:ext>
            </a:extLst>
          </p:cNvPr>
          <p:cNvSpPr>
            <a:spLocks noGrp="1"/>
          </p:cNvSpPr>
          <p:nvPr>
            <p:ph type="sldNum" sz="quarter" idx="5"/>
          </p:nvPr>
        </p:nvSpPr>
        <p:spPr/>
        <p:txBody>
          <a:bodyPr/>
          <a:lstStyle/>
          <a:p>
            <a:fld id="{3EA97F68-F8A1-4055-925E-8AA48C7EFA87}" type="slidenum">
              <a:rPr lang="en-US" smtClean="0"/>
              <a:t>10</a:t>
            </a:fld>
            <a:endParaRPr lang="en-US"/>
          </a:p>
        </p:txBody>
      </p:sp>
    </p:spTree>
    <p:extLst>
      <p:ext uri="{BB962C8B-B14F-4D97-AF65-F5344CB8AC3E}">
        <p14:creationId xmlns:p14="http://schemas.microsoft.com/office/powerpoint/2010/main" val="428477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365129"/>
            <a:ext cx="10515600" cy="579752"/>
          </a:xfrm>
          <a:prstGeom prst="rect">
            <a:avLst/>
          </a:prstGeom>
        </p:spPr>
        <p:txBody>
          <a:bodyPr vert="horz" lIns="91440" tIns="0" rIns="91440" bIns="0" rtlCol="0" anchor="t">
            <a:noAutofit/>
          </a:bodyPr>
          <a:lstStyle>
            <a:lvl1pPr>
              <a:defRPr lang="en-US" dirty="0"/>
            </a:lvl1pPr>
          </a:lstStyle>
          <a:p>
            <a:pPr lvl="0" hangingPunct="0"/>
            <a:r>
              <a:rPr lang="en-US"/>
              <a:t>Click to edit Master title style</a:t>
            </a:r>
          </a:p>
        </p:txBody>
      </p:sp>
      <p:sp>
        <p:nvSpPr>
          <p:cNvPr id="3" name="Text Placeholder 2">
            <a:extLst>
              <a:ext uri="{FF2B5EF4-FFF2-40B4-BE49-F238E27FC236}">
                <a16:creationId xmlns:a16="http://schemas.microsoft.com/office/drawing/2014/main" id="{42567C30-BFDA-48CA-A093-1FE61B32D86E}"/>
              </a:ext>
            </a:extLst>
          </p:cNvPr>
          <p:cNvSpPr>
            <a:spLocks noGrp="1"/>
          </p:cNvSpPr>
          <p:nvPr>
            <p:ph type="body" idx="1"/>
          </p:nvPr>
        </p:nvSpPr>
        <p:spPr>
          <a:xfrm>
            <a:off x="1005840" y="1828800"/>
            <a:ext cx="10509503" cy="4556760"/>
          </a:xfrm>
          <a:prstGeom prst="rect">
            <a:avLst/>
          </a:prstGeom>
        </p:spPr>
        <p:txBody>
          <a:bodyPr tIns="0" bIns="0" anchor="t" anchorCtr="0">
            <a:noAutofit/>
          </a:bodyPr>
          <a:lstStyle>
            <a:lvl1pPr marL="0" indent="0">
              <a:spcAft>
                <a:spcPts val="1200"/>
              </a:spcAft>
              <a:buNone/>
              <a:defRPr sz="2000" b="0" i="0" baseline="0">
                <a:solidFill>
                  <a:srgbClr val="1443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5">
            <a:extLst>
              <a:ext uri="{FF2B5EF4-FFF2-40B4-BE49-F238E27FC236}">
                <a16:creationId xmlns:a16="http://schemas.microsoft.com/office/drawing/2014/main" id="{5BAEE2CF-17E0-3248-81AC-86C49C39A573}"/>
              </a:ext>
            </a:extLst>
          </p:cNvPr>
          <p:cNvSpPr>
            <a:spLocks noGrp="1"/>
          </p:cNvSpPr>
          <p:nvPr>
            <p:ph type="body" sz="quarter" idx="13"/>
          </p:nvPr>
        </p:nvSpPr>
        <p:spPr>
          <a:xfrm>
            <a:off x="1005840" y="1096964"/>
            <a:ext cx="10562167" cy="477837"/>
          </a:xfrm>
          <a:prstGeom prst="rect">
            <a:avLst/>
          </a:prstGeom>
        </p:spPr>
        <p:txBody>
          <a:bodyPr/>
          <a:lstStyle>
            <a:lvl1pPr>
              <a:defRPr sz="2400" b="1">
                <a:solidFill>
                  <a:srgbClr val="8E4371"/>
                </a:solidFill>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5DF890AF-54BB-C746-A50C-3358F7BFB6C7}"/>
              </a:ext>
            </a:extLst>
          </p:cNvPr>
          <p:cNvSpPr>
            <a:spLocks noGrp="1"/>
          </p:cNvSpPr>
          <p:nvPr>
            <p:ph type="sldNum" sz="quarter" idx="4"/>
          </p:nvPr>
        </p:nvSpPr>
        <p:spPr>
          <a:xfrm>
            <a:off x="11214947" y="6492240"/>
            <a:ext cx="977053" cy="365760"/>
          </a:xfrm>
          <a:prstGeom prst="rect">
            <a:avLst/>
          </a:prstGeom>
        </p:spPr>
        <p:txBody>
          <a:bodyPr lIns="0" tIns="0" rIns="274320" bIns="0" anchor="ctr" anchorCtr="0"/>
          <a:lstStyle>
            <a:lvl1pPr algn="r">
              <a:defRPr sz="800" b="1" i="0" baseline="0">
                <a:solidFill>
                  <a:schemeClr val="bg1"/>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2406688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365129"/>
            <a:ext cx="10102427" cy="579752"/>
          </a:xfrm>
        </p:spPr>
        <p:txBody>
          <a:bodyPr/>
          <a:lstStyle>
            <a:lvl1pPr hangingPunct="0">
              <a:defRPr sz="3000" spc="150" baseline="0">
                <a:latin typeface="DelaGothic Bold" pitchFamily="2" charset="-128"/>
                <a:ea typeface="DelaGothic Bold" pitchFamily="2" charset="-128"/>
              </a:defRPr>
            </a:lvl1pPr>
          </a:lstStyle>
          <a:p>
            <a:r>
              <a:rPr lang="en-US"/>
              <a:t>Click to edit Master title style</a:t>
            </a:r>
          </a:p>
        </p:txBody>
      </p:sp>
      <p:sp>
        <p:nvSpPr>
          <p:cNvPr id="3" name="Text Placeholder 2">
            <a:extLst>
              <a:ext uri="{FF2B5EF4-FFF2-40B4-BE49-F238E27FC236}">
                <a16:creationId xmlns:a16="http://schemas.microsoft.com/office/drawing/2014/main" id="{42567C30-BFDA-48CA-A093-1FE61B32D86E}"/>
              </a:ext>
            </a:extLst>
          </p:cNvPr>
          <p:cNvSpPr>
            <a:spLocks noGrp="1"/>
          </p:cNvSpPr>
          <p:nvPr>
            <p:ph type="body" idx="1"/>
          </p:nvPr>
        </p:nvSpPr>
        <p:spPr>
          <a:xfrm>
            <a:off x="1005840" y="1280160"/>
            <a:ext cx="10102427" cy="4815840"/>
          </a:xfrm>
        </p:spPr>
        <p:txBody>
          <a:bodyPr tIns="0" bIns="0" anchor="t" anchorCtr="0">
            <a:noAutofit/>
          </a:bodyPr>
          <a:lstStyle>
            <a:lvl1pPr marL="0" indent="0">
              <a:spcAft>
                <a:spcPts val="1200"/>
              </a:spcAft>
              <a:buNone/>
              <a:defRPr sz="2000" b="0" i="0" baseline="0">
                <a:solidFill>
                  <a:srgbClr val="1443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Slide Number Placeholder 5">
            <a:extLst>
              <a:ext uri="{FF2B5EF4-FFF2-40B4-BE49-F238E27FC236}">
                <a16:creationId xmlns:a16="http://schemas.microsoft.com/office/drawing/2014/main" id="{05237F62-AEE5-5E4F-8BA3-3D35C434361A}"/>
              </a:ext>
            </a:extLst>
          </p:cNvPr>
          <p:cNvSpPr>
            <a:spLocks noGrp="1"/>
          </p:cNvSpPr>
          <p:nvPr>
            <p:ph type="sldNum" sz="quarter" idx="4"/>
          </p:nvPr>
        </p:nvSpPr>
        <p:spPr>
          <a:xfrm>
            <a:off x="11214947" y="6492240"/>
            <a:ext cx="977053" cy="365760"/>
          </a:xfrm>
          <a:prstGeom prst="rect">
            <a:avLst/>
          </a:prstGeom>
        </p:spPr>
        <p:txBody>
          <a:bodyPr lIns="0" tIns="0" rIns="274320" bIns="0" anchor="ctr" anchorCtr="0"/>
          <a:lstStyle>
            <a:lvl1pPr algn="r">
              <a:defRPr sz="800" b="1" i="0" baseline="0">
                <a:solidFill>
                  <a:schemeClr val="bg1"/>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306053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6D5A38-6F47-4C4A-AFEE-1B2217F9C54C}"/>
              </a:ext>
            </a:extLst>
          </p:cNvPr>
          <p:cNvSpPr>
            <a:spLocks noGrp="1"/>
          </p:cNvSpPr>
          <p:nvPr>
            <p:ph idx="10"/>
          </p:nvPr>
        </p:nvSpPr>
        <p:spPr>
          <a:xfrm>
            <a:off x="1005840" y="365128"/>
            <a:ext cx="10515600" cy="6066153"/>
          </a:xfrm>
        </p:spPr>
        <p:txBody>
          <a:bodyPr/>
          <a:lstStyle/>
          <a:p>
            <a:pPr lvl="0"/>
            <a:r>
              <a:rPr lang="en-US"/>
              <a:t>Click to edit Master text styles</a:t>
            </a:r>
          </a:p>
        </p:txBody>
      </p:sp>
      <p:sp>
        <p:nvSpPr>
          <p:cNvPr id="4" name="Slide Number Placeholder 5">
            <a:extLst>
              <a:ext uri="{FF2B5EF4-FFF2-40B4-BE49-F238E27FC236}">
                <a16:creationId xmlns:a16="http://schemas.microsoft.com/office/drawing/2014/main" id="{1C361796-5326-FF48-9A89-E170B01CD541}"/>
              </a:ext>
            </a:extLst>
          </p:cNvPr>
          <p:cNvSpPr>
            <a:spLocks noGrp="1"/>
          </p:cNvSpPr>
          <p:nvPr>
            <p:ph type="sldNum" sz="quarter" idx="4"/>
          </p:nvPr>
        </p:nvSpPr>
        <p:spPr>
          <a:xfrm>
            <a:off x="11214947" y="6492240"/>
            <a:ext cx="977053" cy="365760"/>
          </a:xfrm>
          <a:prstGeom prst="rect">
            <a:avLst/>
          </a:prstGeom>
        </p:spPr>
        <p:txBody>
          <a:bodyPr lIns="0" tIns="0" rIns="274320" bIns="0" anchor="ctr" anchorCtr="0"/>
          <a:lstStyle>
            <a:lvl1pPr algn="r">
              <a:defRPr sz="800" b="1" i="0" baseline="0">
                <a:solidFill>
                  <a:schemeClr val="bg1"/>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4195898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bullets">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C3EF8C-7829-41BE-B7FF-BB6DEFB3F023}"/>
              </a:ext>
            </a:extLst>
          </p:cNvPr>
          <p:cNvSpPr>
            <a:spLocks noGrp="1"/>
          </p:cNvSpPr>
          <p:nvPr>
            <p:ph idx="10"/>
          </p:nvPr>
        </p:nvSpPr>
        <p:spPr>
          <a:xfrm>
            <a:off x="1005840" y="365128"/>
            <a:ext cx="10515600" cy="5321297"/>
          </a:xfrm>
        </p:spPr>
        <p:txBody>
          <a:bodyPr/>
          <a:lstStyle>
            <a:lvl2pPr>
              <a:buClr>
                <a:srgbClr val="A4BF60"/>
              </a:buClr>
              <a:defRPr/>
            </a:lvl2pPr>
            <a:lvl3pPr>
              <a:buClr>
                <a:srgbClr val="8E4371"/>
              </a:buClr>
              <a:defRPr/>
            </a:lvl3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1CCE2B00-D4DF-F34F-B875-EBDD5E6E2B9D}"/>
              </a:ext>
            </a:extLst>
          </p:cNvPr>
          <p:cNvSpPr>
            <a:spLocks noGrp="1"/>
          </p:cNvSpPr>
          <p:nvPr>
            <p:ph type="sldNum" sz="quarter" idx="4"/>
          </p:nvPr>
        </p:nvSpPr>
        <p:spPr>
          <a:xfrm>
            <a:off x="11214947" y="6492240"/>
            <a:ext cx="977053" cy="365760"/>
          </a:xfrm>
          <a:prstGeom prst="rect">
            <a:avLst/>
          </a:prstGeom>
        </p:spPr>
        <p:txBody>
          <a:bodyPr lIns="0" tIns="0" rIns="274320" bIns="0" anchor="ctr" anchorCtr="0"/>
          <a:lstStyle>
            <a:lvl1pPr algn="r">
              <a:defRPr sz="800" b="1" i="0" baseline="0">
                <a:solidFill>
                  <a:schemeClr val="bg1"/>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1680667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35F7348-DBA8-CF40-A305-C916137F446B}"/>
              </a:ext>
            </a:extLst>
          </p:cNvPr>
          <p:cNvSpPr>
            <a:spLocks noGrp="1"/>
          </p:cNvSpPr>
          <p:nvPr>
            <p:ph type="ctrTitle"/>
          </p:nvPr>
        </p:nvSpPr>
        <p:spPr>
          <a:xfrm>
            <a:off x="1371600" y="2159000"/>
            <a:ext cx="10803467" cy="735328"/>
          </a:xfrm>
        </p:spPr>
        <p:txBody>
          <a:bodyPr anchor="t" anchorCtr="0"/>
          <a:lstStyle>
            <a:lvl1pPr algn="l">
              <a:defRPr sz="3400" spc="150" baseline="0">
                <a:solidFill>
                  <a:srgbClr val="C5DE92"/>
                </a:solidFill>
                <a:latin typeface="DelaGothic Bold" pitchFamily="2" charset="-128"/>
                <a:ea typeface="DelaGothic Bold" pitchFamily="2" charset="-128"/>
              </a:defRPr>
            </a:lvl1pPr>
          </a:lstStyle>
          <a:p>
            <a:r>
              <a:rPr lang="en-US"/>
              <a:t>Click to edit Master title style</a:t>
            </a:r>
          </a:p>
        </p:txBody>
      </p:sp>
      <p:sp>
        <p:nvSpPr>
          <p:cNvPr id="12" name="Subtitle 2">
            <a:extLst>
              <a:ext uri="{FF2B5EF4-FFF2-40B4-BE49-F238E27FC236}">
                <a16:creationId xmlns:a16="http://schemas.microsoft.com/office/drawing/2014/main" id="{FAF28585-E7B9-4E48-86AE-8FA43657E350}"/>
              </a:ext>
            </a:extLst>
          </p:cNvPr>
          <p:cNvSpPr>
            <a:spLocks noGrp="1"/>
          </p:cNvSpPr>
          <p:nvPr>
            <p:ph type="subTitle" idx="1"/>
          </p:nvPr>
        </p:nvSpPr>
        <p:spPr>
          <a:xfrm>
            <a:off x="1371600" y="2984500"/>
            <a:ext cx="9144000" cy="835660"/>
          </a:xfrm>
        </p:spPr>
        <p:txBody>
          <a:bodyPr/>
          <a:lstStyle>
            <a:lvl1pPr marL="0" indent="0" algn="l">
              <a:buNone/>
              <a:defRPr sz="2400">
                <a:solidFill>
                  <a:srgbClr val="CA8EA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90447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365129"/>
            <a:ext cx="10515600" cy="579752"/>
          </a:xfrm>
          <a:prstGeom prst="rect">
            <a:avLst/>
          </a:prstGeom>
        </p:spPr>
        <p:txBody>
          <a:bodyPr vert="horz" lIns="91440" tIns="0" rIns="91440" bIns="0" rtlCol="0" anchor="t">
            <a:noAutofit/>
          </a:bodyPr>
          <a:lstStyle>
            <a:lvl1pPr>
              <a:defRPr lang="en-US" dirty="0"/>
            </a:lvl1pPr>
          </a:lstStyle>
          <a:p>
            <a:pPr lvl="0" hangingPunct="0"/>
            <a:r>
              <a:rPr lang="en-US"/>
              <a:t>Click to edit Master title style</a:t>
            </a:r>
          </a:p>
        </p:txBody>
      </p:sp>
      <p:sp>
        <p:nvSpPr>
          <p:cNvPr id="3" name="Text Placeholder 2">
            <a:extLst>
              <a:ext uri="{FF2B5EF4-FFF2-40B4-BE49-F238E27FC236}">
                <a16:creationId xmlns:a16="http://schemas.microsoft.com/office/drawing/2014/main" id="{42567C30-BFDA-48CA-A093-1FE61B32D86E}"/>
              </a:ext>
            </a:extLst>
          </p:cNvPr>
          <p:cNvSpPr>
            <a:spLocks noGrp="1"/>
          </p:cNvSpPr>
          <p:nvPr>
            <p:ph type="body" idx="1"/>
          </p:nvPr>
        </p:nvSpPr>
        <p:spPr>
          <a:xfrm>
            <a:off x="1005840" y="1828800"/>
            <a:ext cx="10509503" cy="4556760"/>
          </a:xfrm>
          <a:prstGeom prst="rect">
            <a:avLst/>
          </a:prstGeom>
        </p:spPr>
        <p:txBody>
          <a:bodyPr tIns="0" bIns="0" anchor="t" anchorCtr="0">
            <a:noAutofit/>
          </a:bodyPr>
          <a:lstStyle>
            <a:lvl1pPr marL="0" indent="0">
              <a:spcAft>
                <a:spcPts val="1200"/>
              </a:spcAft>
              <a:buNone/>
              <a:defRPr sz="2000" b="0" i="0" baseline="0">
                <a:solidFill>
                  <a:srgbClr val="1443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5">
            <a:extLst>
              <a:ext uri="{FF2B5EF4-FFF2-40B4-BE49-F238E27FC236}">
                <a16:creationId xmlns:a16="http://schemas.microsoft.com/office/drawing/2014/main" id="{5BAEE2CF-17E0-3248-81AC-86C49C39A573}"/>
              </a:ext>
            </a:extLst>
          </p:cNvPr>
          <p:cNvSpPr>
            <a:spLocks noGrp="1"/>
          </p:cNvSpPr>
          <p:nvPr>
            <p:ph type="body" sz="quarter" idx="13"/>
          </p:nvPr>
        </p:nvSpPr>
        <p:spPr>
          <a:xfrm>
            <a:off x="1005840" y="1096964"/>
            <a:ext cx="10562167" cy="477837"/>
          </a:xfrm>
          <a:prstGeom prst="rect">
            <a:avLst/>
          </a:prstGeom>
        </p:spPr>
        <p:txBody>
          <a:bodyPr/>
          <a:lstStyle>
            <a:lvl1pPr>
              <a:defRPr sz="2400" b="1">
                <a:solidFill>
                  <a:srgbClr val="8E4371"/>
                </a:solidFill>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5DF890AF-54BB-C746-A50C-3358F7BFB6C7}"/>
              </a:ext>
            </a:extLst>
          </p:cNvPr>
          <p:cNvSpPr>
            <a:spLocks noGrp="1"/>
          </p:cNvSpPr>
          <p:nvPr>
            <p:ph type="sldNum" sz="quarter" idx="4"/>
          </p:nvPr>
        </p:nvSpPr>
        <p:spPr>
          <a:xfrm>
            <a:off x="11214947" y="6492240"/>
            <a:ext cx="977053" cy="365760"/>
          </a:xfrm>
          <a:prstGeom prst="rect">
            <a:avLst/>
          </a:prstGeom>
        </p:spPr>
        <p:txBody>
          <a:bodyPr lIns="0" tIns="0" rIns="274320" bIns="0" anchor="ctr" anchorCtr="0"/>
          <a:lstStyle>
            <a:lvl1pPr algn="r">
              <a:defRPr sz="800" b="1" i="0" baseline="0">
                <a:solidFill>
                  <a:schemeClr val="bg1"/>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3794684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with content + bullets">
    <p:spTree>
      <p:nvGrpSpPr>
        <p:cNvPr id="1" name=""/>
        <p:cNvGrpSpPr/>
        <p:nvPr/>
      </p:nvGrpSpPr>
      <p:grpSpPr>
        <a:xfrm>
          <a:off x="0" y="0"/>
          <a:ext cx="0" cy="0"/>
          <a:chOff x="0" y="0"/>
          <a:chExt cx="0" cy="0"/>
        </a:xfrm>
      </p:grpSpPr>
      <p:sp>
        <p:nvSpPr>
          <p:cNvPr id="2" name="Title 1"/>
          <p:cNvSpPr>
            <a:spLocks noGrp="1"/>
          </p:cNvSpPr>
          <p:nvPr>
            <p:ph type="title"/>
          </p:nvPr>
        </p:nvSpPr>
        <p:spPr>
          <a:xfrm>
            <a:off x="1005840" y="365129"/>
            <a:ext cx="10515600" cy="57975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05840" y="1828801"/>
            <a:ext cx="10515600" cy="4419599"/>
          </a:xfrm>
          <a:prstGeom prst="rect">
            <a:avLst/>
          </a:prstGeom>
        </p:spPr>
        <p:txBody>
          <a:bodyPr/>
          <a:lstStyle>
            <a:lvl2pPr>
              <a:buClr>
                <a:srgbClr val="A4BF60"/>
              </a:buClr>
              <a:defRPr/>
            </a:lvl2pPr>
            <a:lvl3pPr>
              <a:buClr>
                <a:srgbClr val="8E4371"/>
              </a:buClr>
              <a:defRPr/>
            </a:lvl3pPr>
          </a:lstStyle>
          <a:p>
            <a:pPr lvl="0"/>
            <a:r>
              <a:rPr lang="en-US"/>
              <a:t>Click to edit Master text styles</a:t>
            </a:r>
          </a:p>
          <a:p>
            <a:pPr lvl="1"/>
            <a:r>
              <a:rPr lang="en-US"/>
              <a:t>Second level</a:t>
            </a:r>
          </a:p>
          <a:p>
            <a:pPr lvl="2"/>
            <a:r>
              <a:rPr lang="en-US"/>
              <a:t>Third level</a:t>
            </a:r>
          </a:p>
        </p:txBody>
      </p:sp>
      <p:sp>
        <p:nvSpPr>
          <p:cNvPr id="5" name="Text Placeholder 5">
            <a:extLst>
              <a:ext uri="{FF2B5EF4-FFF2-40B4-BE49-F238E27FC236}">
                <a16:creationId xmlns:a16="http://schemas.microsoft.com/office/drawing/2014/main" id="{97C6792C-0191-8042-AB97-A6FA9568B105}"/>
              </a:ext>
            </a:extLst>
          </p:cNvPr>
          <p:cNvSpPr>
            <a:spLocks noGrp="1"/>
          </p:cNvSpPr>
          <p:nvPr>
            <p:ph type="body" sz="quarter" idx="13"/>
          </p:nvPr>
        </p:nvSpPr>
        <p:spPr>
          <a:xfrm>
            <a:off x="1005840" y="1096964"/>
            <a:ext cx="10562167" cy="477837"/>
          </a:xfrm>
          <a:prstGeom prst="rect">
            <a:avLst/>
          </a:prstGeom>
        </p:spPr>
        <p:txBody>
          <a:bodyPr/>
          <a:lstStyle>
            <a:lvl1pPr>
              <a:defRPr sz="2400" b="1">
                <a:solidFill>
                  <a:srgbClr val="8E437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1AD6F333-0EF3-354C-AB78-0EB3B690DFBF}"/>
              </a:ext>
            </a:extLst>
          </p:cNvPr>
          <p:cNvSpPr>
            <a:spLocks noGrp="1"/>
          </p:cNvSpPr>
          <p:nvPr>
            <p:ph type="sldNum" sz="quarter" idx="4"/>
          </p:nvPr>
        </p:nvSpPr>
        <p:spPr>
          <a:xfrm>
            <a:off x="11214947" y="6492240"/>
            <a:ext cx="977053" cy="365760"/>
          </a:xfrm>
          <a:prstGeom prst="rect">
            <a:avLst/>
          </a:prstGeom>
        </p:spPr>
        <p:txBody>
          <a:bodyPr lIns="0" tIns="0" rIns="274320" bIns="0" anchor="ctr" anchorCtr="0"/>
          <a:lstStyle>
            <a:lvl1pPr algn="r">
              <a:defRPr sz="800" b="1" i="0" baseline="0">
                <a:solidFill>
                  <a:schemeClr val="bg1"/>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268224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content + bullets">
    <p:spTree>
      <p:nvGrpSpPr>
        <p:cNvPr id="1" name=""/>
        <p:cNvGrpSpPr/>
        <p:nvPr/>
      </p:nvGrpSpPr>
      <p:grpSpPr>
        <a:xfrm>
          <a:off x="0" y="0"/>
          <a:ext cx="0" cy="0"/>
          <a:chOff x="0" y="0"/>
          <a:chExt cx="0" cy="0"/>
        </a:xfrm>
      </p:grpSpPr>
      <p:sp>
        <p:nvSpPr>
          <p:cNvPr id="2" name="Title 1"/>
          <p:cNvSpPr>
            <a:spLocks noGrp="1"/>
          </p:cNvSpPr>
          <p:nvPr>
            <p:ph type="title"/>
          </p:nvPr>
        </p:nvSpPr>
        <p:spPr>
          <a:xfrm>
            <a:off x="1005840" y="365129"/>
            <a:ext cx="10515600" cy="57975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05840" y="1828801"/>
            <a:ext cx="10515600" cy="4419599"/>
          </a:xfrm>
          <a:prstGeom prst="rect">
            <a:avLst/>
          </a:prstGeom>
        </p:spPr>
        <p:txBody>
          <a:bodyPr/>
          <a:lstStyle>
            <a:lvl2pPr>
              <a:buClr>
                <a:srgbClr val="A4BF60"/>
              </a:buClr>
              <a:defRPr/>
            </a:lvl2pPr>
            <a:lvl3pPr>
              <a:buClr>
                <a:srgbClr val="8E4371"/>
              </a:buClr>
              <a:defRPr/>
            </a:lvl3pPr>
          </a:lstStyle>
          <a:p>
            <a:pPr lvl="0"/>
            <a:r>
              <a:rPr lang="en-US"/>
              <a:t>Click to edit Master text styles</a:t>
            </a:r>
          </a:p>
          <a:p>
            <a:pPr lvl="1"/>
            <a:r>
              <a:rPr lang="en-US"/>
              <a:t>Second level</a:t>
            </a:r>
          </a:p>
          <a:p>
            <a:pPr lvl="2"/>
            <a:r>
              <a:rPr lang="en-US"/>
              <a:t>Third level</a:t>
            </a:r>
          </a:p>
        </p:txBody>
      </p:sp>
      <p:sp>
        <p:nvSpPr>
          <p:cNvPr id="5" name="Text Placeholder 5">
            <a:extLst>
              <a:ext uri="{FF2B5EF4-FFF2-40B4-BE49-F238E27FC236}">
                <a16:creationId xmlns:a16="http://schemas.microsoft.com/office/drawing/2014/main" id="{97C6792C-0191-8042-AB97-A6FA9568B105}"/>
              </a:ext>
            </a:extLst>
          </p:cNvPr>
          <p:cNvSpPr>
            <a:spLocks noGrp="1"/>
          </p:cNvSpPr>
          <p:nvPr>
            <p:ph type="body" sz="quarter" idx="13"/>
          </p:nvPr>
        </p:nvSpPr>
        <p:spPr>
          <a:xfrm>
            <a:off x="1005840" y="1096964"/>
            <a:ext cx="10562167" cy="477837"/>
          </a:xfrm>
          <a:prstGeom prst="rect">
            <a:avLst/>
          </a:prstGeom>
        </p:spPr>
        <p:txBody>
          <a:bodyPr/>
          <a:lstStyle>
            <a:lvl1pPr>
              <a:defRPr sz="2400" b="1">
                <a:solidFill>
                  <a:srgbClr val="8E437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1AD6F333-0EF3-354C-AB78-0EB3B690DFBF}"/>
              </a:ext>
            </a:extLst>
          </p:cNvPr>
          <p:cNvSpPr>
            <a:spLocks noGrp="1"/>
          </p:cNvSpPr>
          <p:nvPr>
            <p:ph type="sldNum" sz="quarter" idx="4"/>
          </p:nvPr>
        </p:nvSpPr>
        <p:spPr>
          <a:xfrm>
            <a:off x="11214947" y="6492240"/>
            <a:ext cx="977053" cy="365760"/>
          </a:xfrm>
          <a:prstGeom prst="rect">
            <a:avLst/>
          </a:prstGeom>
        </p:spPr>
        <p:txBody>
          <a:bodyPr lIns="0" tIns="0" rIns="274320" bIns="0" anchor="ctr" anchorCtr="0"/>
          <a:lstStyle>
            <a:lvl1pPr algn="r">
              <a:defRPr sz="800" b="1" i="0" baseline="0">
                <a:solidFill>
                  <a:schemeClr val="bg1"/>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2848851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896A7E-341E-AFC4-BA49-E4C65B7DF952}"/>
              </a:ext>
            </a:extLst>
          </p:cNvPr>
          <p:cNvPicPr>
            <a:picLocks noChangeAspect="1"/>
          </p:cNvPicPr>
          <p:nvPr userDrawn="1"/>
        </p:nvPicPr>
        <p:blipFill>
          <a:blip r:embed="rId3"/>
          <a:stretch>
            <a:fillRect/>
          </a:stretch>
        </p:blipFill>
        <p:spPr>
          <a:xfrm>
            <a:off x="0" y="0"/>
            <a:ext cx="12192000" cy="6855614"/>
          </a:xfrm>
          <a:prstGeom prst="rect">
            <a:avLst/>
          </a:prstGeom>
          <a:solidFill>
            <a:schemeClr val="bg1"/>
          </a:solidFill>
        </p:spPr>
      </p:pic>
      <p:sp>
        <p:nvSpPr>
          <p:cNvPr id="2" name="Title 1"/>
          <p:cNvSpPr>
            <a:spLocks noGrp="1"/>
          </p:cNvSpPr>
          <p:nvPr>
            <p:ph type="ctrTitle"/>
          </p:nvPr>
        </p:nvSpPr>
        <p:spPr>
          <a:xfrm>
            <a:off x="1371600" y="787400"/>
            <a:ext cx="10803467" cy="735328"/>
          </a:xfrm>
        </p:spPr>
        <p:txBody>
          <a:bodyPr anchor="t" anchorCtr="0"/>
          <a:lstStyle>
            <a:lvl1pPr algn="l">
              <a:defRPr sz="3400" spc="150" baseline="0">
                <a:solidFill>
                  <a:srgbClr val="C5DE92"/>
                </a:solidFill>
                <a:latin typeface="DelaGothic Bold" pitchFamily="2" charset="-128"/>
                <a:ea typeface="DelaGothic Bold" pitchFamily="2" charset="-128"/>
              </a:defRPr>
            </a:lvl1pPr>
          </a:lstStyle>
          <a:p>
            <a:r>
              <a:rPr lang="en-US"/>
              <a:t>Click to edit Master title style</a:t>
            </a:r>
          </a:p>
        </p:txBody>
      </p:sp>
      <p:sp>
        <p:nvSpPr>
          <p:cNvPr id="3" name="Subtitle 2"/>
          <p:cNvSpPr>
            <a:spLocks noGrp="1"/>
          </p:cNvSpPr>
          <p:nvPr>
            <p:ph type="subTitle" idx="1"/>
          </p:nvPr>
        </p:nvSpPr>
        <p:spPr>
          <a:xfrm>
            <a:off x="1371600" y="1612900"/>
            <a:ext cx="9144000" cy="835660"/>
          </a:xfrm>
        </p:spPr>
        <p:txBody>
          <a:bodyPr/>
          <a:lstStyle>
            <a:lvl1pPr marL="0" indent="0" algn="l">
              <a:buNone/>
              <a:defRPr sz="2400">
                <a:solidFill>
                  <a:srgbClr val="CA8EA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5">
            <a:extLst>
              <a:ext uri="{FF2B5EF4-FFF2-40B4-BE49-F238E27FC236}">
                <a16:creationId xmlns:a16="http://schemas.microsoft.com/office/drawing/2014/main" id="{CF857D6F-A27C-A445-8D22-102FA8BE1F21}"/>
              </a:ext>
            </a:extLst>
          </p:cNvPr>
          <p:cNvSpPr>
            <a:spLocks noGrp="1"/>
          </p:cNvSpPr>
          <p:nvPr>
            <p:ph type="sldNum" sz="quarter" idx="12"/>
          </p:nvPr>
        </p:nvSpPr>
        <p:spPr>
          <a:xfrm>
            <a:off x="11214947" y="6492240"/>
            <a:ext cx="977053" cy="365760"/>
          </a:xfrm>
          <a:prstGeom prst="rect">
            <a:avLst/>
          </a:prstGeom>
        </p:spPr>
        <p:txBody>
          <a:bodyPr lIns="0" tIns="0" rIns="274320" bIns="0" anchor="ctr" anchorCtr="0"/>
          <a:lstStyle>
            <a:lvl1pPr algn="r">
              <a:defRPr sz="800" b="1" i="0" baseline="0">
                <a:solidFill>
                  <a:srgbClr val="14435D"/>
                </a:solidFill>
                <a:latin typeface="Arial" panose="020B0604020202020204" pitchFamily="34" charset="0"/>
              </a:defRPr>
            </a:lvl1pPr>
          </a:lstStyle>
          <a:p>
            <a:fld id="{90BDCDF1-6A81-421E-9C2B-2AE105F3E69D}" type="slidenum">
              <a:rPr lang="en-US" smtClean="0"/>
              <a:pPr/>
              <a:t>‹#›</a:t>
            </a:fld>
            <a:endParaRPr lang="en-US"/>
          </a:p>
        </p:txBody>
      </p:sp>
      <p:sp>
        <p:nvSpPr>
          <p:cNvPr id="4" name="TextBox 3">
            <a:extLst>
              <a:ext uri="{FF2B5EF4-FFF2-40B4-BE49-F238E27FC236}">
                <a16:creationId xmlns:a16="http://schemas.microsoft.com/office/drawing/2014/main" id="{EFA3A533-80BC-DBBA-41D0-9B571F2EE3D7}"/>
              </a:ext>
            </a:extLst>
          </p:cNvPr>
          <p:cNvSpPr txBox="1"/>
          <p:nvPr userDrawn="1"/>
        </p:nvSpPr>
        <p:spPr>
          <a:xfrm>
            <a:off x="9922213" y="3949430"/>
            <a:ext cx="0" cy="0"/>
          </a:xfrm>
          <a:prstGeom prst="rect">
            <a:avLst/>
          </a:prstGeom>
        </p:spPr>
        <p:txBody>
          <a:bodyPr vert="horz" wrap="none" lIns="91440" tIns="0" rIns="91440" bIns="0" rtlCol="0">
            <a:noAutofit/>
          </a:bodyPr>
          <a:lstStyle/>
          <a:p>
            <a:pPr algn="l"/>
            <a:endParaRPr lang="en-US" sz="2200" b="1">
              <a:solidFill>
                <a:srgbClr val="8E4371"/>
              </a:solidFill>
            </a:endParaRPr>
          </a:p>
        </p:txBody>
      </p:sp>
      <p:sp>
        <p:nvSpPr>
          <p:cNvPr id="5" name="TextBox 4">
            <a:extLst>
              <a:ext uri="{FF2B5EF4-FFF2-40B4-BE49-F238E27FC236}">
                <a16:creationId xmlns:a16="http://schemas.microsoft.com/office/drawing/2014/main" id="{D71E5197-E3AE-CBED-DDD9-DB4BFC3E1EB0}"/>
              </a:ext>
            </a:extLst>
          </p:cNvPr>
          <p:cNvSpPr txBox="1"/>
          <p:nvPr userDrawn="1"/>
        </p:nvSpPr>
        <p:spPr>
          <a:xfrm rot="15301324">
            <a:off x="11011711" y="3774332"/>
            <a:ext cx="0" cy="0"/>
          </a:xfrm>
          <a:prstGeom prst="rect">
            <a:avLst/>
          </a:prstGeom>
        </p:spPr>
        <p:txBody>
          <a:bodyPr vert="horz" wrap="none" lIns="91440" tIns="0" rIns="91440" bIns="0" rtlCol="0">
            <a:noAutofit/>
          </a:bodyPr>
          <a:lstStyle/>
          <a:p>
            <a:pPr algn="l"/>
            <a:endParaRPr lang="en-US" sz="2200" b="1">
              <a:solidFill>
                <a:srgbClr val="8E4371"/>
              </a:solidFill>
            </a:endParaRPr>
          </a:p>
        </p:txBody>
      </p:sp>
      <p:pic>
        <p:nvPicPr>
          <p:cNvPr id="14" name="Picture 13">
            <a:extLst>
              <a:ext uri="{FF2B5EF4-FFF2-40B4-BE49-F238E27FC236}">
                <a16:creationId xmlns:a16="http://schemas.microsoft.com/office/drawing/2014/main" id="{B4BC5DFE-82D0-9E31-DC2E-B45297E1685C}"/>
              </a:ext>
            </a:extLst>
          </p:cNvPr>
          <p:cNvPicPr>
            <a:picLocks noChangeAspect="1"/>
          </p:cNvPicPr>
          <p:nvPr userDrawn="1"/>
        </p:nvPicPr>
        <p:blipFill>
          <a:blip r:embed="rId4"/>
          <a:stretch>
            <a:fillRect/>
          </a:stretch>
        </p:blipFill>
        <p:spPr>
          <a:xfrm>
            <a:off x="-126005" y="5510784"/>
            <a:ext cx="4114800" cy="1828800"/>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75FA4D37-F556-A07E-88D4-FBA2C7A2BED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4481607">
            <a:off x="-719316" y="2401029"/>
            <a:ext cx="3184005" cy="2490894"/>
          </a:xfrm>
          <a:prstGeom prst="rect">
            <a:avLst/>
          </a:prstGeom>
        </p:spPr>
      </p:pic>
      <p:pic>
        <p:nvPicPr>
          <p:cNvPr id="16" name="Picture 15" descr="A picture containing text, vector graphics&#10;&#10;Description automatically generated">
            <a:extLst>
              <a:ext uri="{FF2B5EF4-FFF2-40B4-BE49-F238E27FC236}">
                <a16:creationId xmlns:a16="http://schemas.microsoft.com/office/drawing/2014/main" id="{EFF1181B-9A13-D3A1-9791-C5DE35957A8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829446" y="2193350"/>
            <a:ext cx="2796704" cy="4195057"/>
          </a:xfrm>
          <a:prstGeom prst="rect">
            <a:avLst/>
          </a:prstGeom>
        </p:spPr>
      </p:pic>
    </p:spTree>
    <p:extLst>
      <p:ext uri="{BB962C8B-B14F-4D97-AF65-F5344CB8AC3E}">
        <p14:creationId xmlns:p14="http://schemas.microsoft.com/office/powerpoint/2010/main" val="214403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4F930D8-A6DD-184F-8C75-34605456553E}"/>
              </a:ext>
            </a:extLst>
          </p:cNvPr>
          <p:cNvSpPr>
            <a:spLocks noGrp="1"/>
          </p:cNvSpPr>
          <p:nvPr>
            <p:ph type="ctrTitle"/>
          </p:nvPr>
        </p:nvSpPr>
        <p:spPr>
          <a:xfrm>
            <a:off x="1371600" y="787400"/>
            <a:ext cx="10803467" cy="735328"/>
          </a:xfrm>
        </p:spPr>
        <p:txBody>
          <a:bodyPr vert="horz" lIns="91440" tIns="0" rIns="91440" bIns="0" rtlCol="0" anchor="t" anchorCtr="0">
            <a:noAutofit/>
          </a:bodyPr>
          <a:lstStyle>
            <a:lvl1pPr>
              <a:defRPr lang="en-US" sz="3400" dirty="0">
                <a:solidFill>
                  <a:srgbClr val="C5DE92"/>
                </a:solidFill>
              </a:defRPr>
            </a:lvl1pPr>
          </a:lstStyle>
          <a:p>
            <a:pPr lvl="0"/>
            <a:r>
              <a:rPr lang="en-US"/>
              <a:t>Click to edit Master title style</a:t>
            </a:r>
          </a:p>
        </p:txBody>
      </p:sp>
      <p:sp>
        <p:nvSpPr>
          <p:cNvPr id="11" name="Subtitle 2">
            <a:extLst>
              <a:ext uri="{FF2B5EF4-FFF2-40B4-BE49-F238E27FC236}">
                <a16:creationId xmlns:a16="http://schemas.microsoft.com/office/drawing/2014/main" id="{AE62C97E-15DC-F745-BD16-D5B057203BA7}"/>
              </a:ext>
            </a:extLst>
          </p:cNvPr>
          <p:cNvSpPr>
            <a:spLocks noGrp="1"/>
          </p:cNvSpPr>
          <p:nvPr>
            <p:ph type="subTitle" idx="1"/>
          </p:nvPr>
        </p:nvSpPr>
        <p:spPr>
          <a:xfrm>
            <a:off x="1371600" y="1612900"/>
            <a:ext cx="9144000" cy="835660"/>
          </a:xfrm>
        </p:spPr>
        <p:txBody>
          <a:bodyPr/>
          <a:lstStyle>
            <a:lvl1pPr marL="0" indent="0" algn="l">
              <a:buNone/>
              <a:defRPr sz="2400">
                <a:solidFill>
                  <a:srgbClr val="CA8EA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A882C899-58CB-8148-898F-30A35174B2B8}"/>
              </a:ext>
            </a:extLst>
          </p:cNvPr>
          <p:cNvSpPr>
            <a:spLocks noGrp="1"/>
          </p:cNvSpPr>
          <p:nvPr>
            <p:ph type="sldNum" sz="quarter" idx="12"/>
          </p:nvPr>
        </p:nvSpPr>
        <p:spPr>
          <a:xfrm>
            <a:off x="11214947" y="6492240"/>
            <a:ext cx="977053" cy="365760"/>
          </a:xfrm>
          <a:prstGeom prst="rect">
            <a:avLst/>
          </a:prstGeom>
        </p:spPr>
        <p:txBody>
          <a:bodyPr lIns="0" tIns="0" rIns="274320" bIns="0" anchor="ctr" anchorCtr="0"/>
          <a:lstStyle>
            <a:lvl1pPr algn="r">
              <a:defRPr sz="800" b="1" i="0" baseline="0">
                <a:solidFill>
                  <a:srgbClr val="14435D"/>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27634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B05E4A-FDEB-D740-A5A9-BEA10F2C0D4C}"/>
              </a:ext>
            </a:extLst>
          </p:cNvPr>
          <p:cNvSpPr>
            <a:spLocks noGrp="1"/>
          </p:cNvSpPr>
          <p:nvPr>
            <p:ph type="ctrTitle"/>
          </p:nvPr>
        </p:nvSpPr>
        <p:spPr>
          <a:xfrm>
            <a:off x="1371600" y="787400"/>
            <a:ext cx="10803467" cy="735328"/>
          </a:xfrm>
        </p:spPr>
        <p:txBody>
          <a:bodyPr vert="horz" lIns="91440" tIns="0" rIns="91440" bIns="0" rtlCol="0" anchor="t" anchorCtr="0">
            <a:noAutofit/>
          </a:bodyPr>
          <a:lstStyle>
            <a:lvl1pPr>
              <a:defRPr lang="en-US" sz="3400" dirty="0">
                <a:solidFill>
                  <a:srgbClr val="C5DE92"/>
                </a:solidFill>
              </a:defRPr>
            </a:lvl1pPr>
          </a:lstStyle>
          <a:p>
            <a:pPr lvl="0"/>
            <a:r>
              <a:rPr lang="en-US"/>
              <a:t>Click to edit Master title style</a:t>
            </a:r>
          </a:p>
        </p:txBody>
      </p:sp>
      <p:sp>
        <p:nvSpPr>
          <p:cNvPr id="7" name="Subtitle 2">
            <a:extLst>
              <a:ext uri="{FF2B5EF4-FFF2-40B4-BE49-F238E27FC236}">
                <a16:creationId xmlns:a16="http://schemas.microsoft.com/office/drawing/2014/main" id="{4B7ECB80-EFD9-864C-80C6-B8B1AB6A0E28}"/>
              </a:ext>
            </a:extLst>
          </p:cNvPr>
          <p:cNvSpPr>
            <a:spLocks noGrp="1"/>
          </p:cNvSpPr>
          <p:nvPr>
            <p:ph type="subTitle" idx="1"/>
          </p:nvPr>
        </p:nvSpPr>
        <p:spPr>
          <a:xfrm>
            <a:off x="1371600" y="1612900"/>
            <a:ext cx="9144000" cy="835660"/>
          </a:xfrm>
        </p:spPr>
        <p:txBody>
          <a:bodyPr/>
          <a:lstStyle>
            <a:lvl1pPr marL="0" indent="0" algn="l">
              <a:buNone/>
              <a:defRPr sz="2400">
                <a:solidFill>
                  <a:srgbClr val="CA8EA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lide Number Placeholder 5">
            <a:extLst>
              <a:ext uri="{FF2B5EF4-FFF2-40B4-BE49-F238E27FC236}">
                <a16:creationId xmlns:a16="http://schemas.microsoft.com/office/drawing/2014/main" id="{EE8EFFB0-1BCE-E84E-800D-6D8858F5F040}"/>
              </a:ext>
            </a:extLst>
          </p:cNvPr>
          <p:cNvSpPr>
            <a:spLocks noGrp="1"/>
          </p:cNvSpPr>
          <p:nvPr>
            <p:ph type="sldNum" sz="quarter" idx="12"/>
          </p:nvPr>
        </p:nvSpPr>
        <p:spPr>
          <a:xfrm>
            <a:off x="11214947" y="6492240"/>
            <a:ext cx="977053" cy="365760"/>
          </a:xfrm>
          <a:prstGeom prst="rect">
            <a:avLst/>
          </a:prstGeom>
        </p:spPr>
        <p:txBody>
          <a:bodyPr lIns="0" tIns="0" rIns="274320" bIns="0" anchor="ctr" anchorCtr="0"/>
          <a:lstStyle>
            <a:lvl1pPr algn="r">
              <a:defRPr sz="800" b="1" i="0" baseline="0">
                <a:solidFill>
                  <a:srgbClr val="14435D"/>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106532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BB30AC0-F4EE-0B4F-904D-D9D479E94CA6}"/>
              </a:ext>
            </a:extLst>
          </p:cNvPr>
          <p:cNvSpPr>
            <a:spLocks noGrp="1"/>
          </p:cNvSpPr>
          <p:nvPr>
            <p:ph type="ctrTitle"/>
          </p:nvPr>
        </p:nvSpPr>
        <p:spPr>
          <a:xfrm>
            <a:off x="1371600" y="0"/>
            <a:ext cx="10820400" cy="2273300"/>
          </a:xfrm>
        </p:spPr>
        <p:txBody>
          <a:bodyPr anchor="ctr" anchorCtr="0"/>
          <a:lstStyle>
            <a:lvl1pPr algn="l">
              <a:defRPr sz="3400" spc="150" baseline="0">
                <a:solidFill>
                  <a:srgbClr val="C5DE92"/>
                </a:solidFill>
                <a:latin typeface="DelaGothic Bold" pitchFamily="2" charset="-128"/>
                <a:ea typeface="DelaGothic Bold" pitchFamily="2" charset="-128"/>
              </a:defRPr>
            </a:lvl1pPr>
          </a:lstStyle>
          <a:p>
            <a:r>
              <a:rPr lang="en-US"/>
              <a:t>Click to edit Master title style</a:t>
            </a:r>
          </a:p>
        </p:txBody>
      </p:sp>
      <p:sp>
        <p:nvSpPr>
          <p:cNvPr id="10" name="Slide Number Placeholder 5">
            <a:extLst>
              <a:ext uri="{FF2B5EF4-FFF2-40B4-BE49-F238E27FC236}">
                <a16:creationId xmlns:a16="http://schemas.microsoft.com/office/drawing/2014/main" id="{3F156D2B-E514-204A-AAE0-9A9AC1296925}"/>
              </a:ext>
            </a:extLst>
          </p:cNvPr>
          <p:cNvSpPr>
            <a:spLocks noGrp="1"/>
          </p:cNvSpPr>
          <p:nvPr>
            <p:ph type="sldNum" sz="quarter" idx="12"/>
          </p:nvPr>
        </p:nvSpPr>
        <p:spPr>
          <a:xfrm>
            <a:off x="11214947" y="6492240"/>
            <a:ext cx="977053" cy="365760"/>
          </a:xfrm>
          <a:prstGeom prst="rect">
            <a:avLst/>
          </a:prstGeom>
        </p:spPr>
        <p:txBody>
          <a:bodyPr lIns="0" tIns="0" rIns="274320" bIns="0" anchor="ctr" anchorCtr="0"/>
          <a:lstStyle>
            <a:lvl1pPr algn="r">
              <a:defRPr sz="800" b="1" i="0" baseline="0">
                <a:solidFill>
                  <a:srgbClr val="14435D"/>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115175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BB30AC0-F4EE-0B4F-904D-D9D479E94CA6}"/>
              </a:ext>
            </a:extLst>
          </p:cNvPr>
          <p:cNvSpPr>
            <a:spLocks noGrp="1"/>
          </p:cNvSpPr>
          <p:nvPr>
            <p:ph type="ctrTitle"/>
          </p:nvPr>
        </p:nvSpPr>
        <p:spPr>
          <a:xfrm>
            <a:off x="1371600" y="0"/>
            <a:ext cx="10820400" cy="2273300"/>
          </a:xfrm>
        </p:spPr>
        <p:txBody>
          <a:bodyPr anchor="ctr" anchorCtr="0"/>
          <a:lstStyle>
            <a:lvl1pPr algn="l">
              <a:defRPr lang="en-US" sz="3400" kern="1200" spc="150" baseline="0" dirty="0">
                <a:solidFill>
                  <a:srgbClr val="C5DE92"/>
                </a:solidFill>
                <a:latin typeface="DelaGothic Bold" pitchFamily="2" charset="-128"/>
                <a:ea typeface="DelaGothic Bold" pitchFamily="2" charset="-128"/>
                <a:cs typeface="+mj-cs"/>
              </a:defRPr>
            </a:lvl1pPr>
          </a:lstStyle>
          <a:p>
            <a:r>
              <a:rPr lang="en-US"/>
              <a:t>Click to edit Master title style</a:t>
            </a:r>
          </a:p>
        </p:txBody>
      </p:sp>
      <p:sp>
        <p:nvSpPr>
          <p:cNvPr id="10" name="Slide Number Placeholder 5">
            <a:extLst>
              <a:ext uri="{FF2B5EF4-FFF2-40B4-BE49-F238E27FC236}">
                <a16:creationId xmlns:a16="http://schemas.microsoft.com/office/drawing/2014/main" id="{3F156D2B-E514-204A-AAE0-9A9AC1296925}"/>
              </a:ext>
            </a:extLst>
          </p:cNvPr>
          <p:cNvSpPr>
            <a:spLocks noGrp="1"/>
          </p:cNvSpPr>
          <p:nvPr>
            <p:ph type="sldNum" sz="quarter" idx="12"/>
          </p:nvPr>
        </p:nvSpPr>
        <p:spPr>
          <a:xfrm>
            <a:off x="11214947" y="6492240"/>
            <a:ext cx="977053" cy="365760"/>
          </a:xfrm>
          <a:prstGeom prst="rect">
            <a:avLst/>
          </a:prstGeom>
        </p:spPr>
        <p:txBody>
          <a:bodyPr lIns="0" tIns="0" rIns="274320" bIns="0" anchor="ctr" anchorCtr="0"/>
          <a:lstStyle>
            <a:lvl1pPr algn="r">
              <a:defRPr sz="800" b="1" i="0" baseline="0">
                <a:solidFill>
                  <a:srgbClr val="14435D"/>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1857659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BB30AC0-F4EE-0B4F-904D-D9D479E94CA6}"/>
              </a:ext>
            </a:extLst>
          </p:cNvPr>
          <p:cNvSpPr>
            <a:spLocks noGrp="1"/>
          </p:cNvSpPr>
          <p:nvPr>
            <p:ph type="ctrTitle"/>
          </p:nvPr>
        </p:nvSpPr>
        <p:spPr>
          <a:xfrm>
            <a:off x="1371600" y="0"/>
            <a:ext cx="10820400" cy="2273300"/>
          </a:xfrm>
        </p:spPr>
        <p:txBody>
          <a:bodyPr vert="horz" lIns="91440" tIns="0" rIns="91440" bIns="0" rtlCol="0" anchor="ctr" anchorCtr="0">
            <a:noAutofit/>
          </a:bodyPr>
          <a:lstStyle>
            <a:lvl1pPr>
              <a:defRPr lang="en-US" sz="3400" dirty="0">
                <a:solidFill>
                  <a:srgbClr val="C5DE92"/>
                </a:solidFill>
              </a:defRPr>
            </a:lvl1pPr>
          </a:lstStyle>
          <a:p>
            <a:pPr lvl="0"/>
            <a:r>
              <a:rPr lang="en-US"/>
              <a:t>Click to edit Master title style</a:t>
            </a:r>
          </a:p>
        </p:txBody>
      </p:sp>
      <p:sp>
        <p:nvSpPr>
          <p:cNvPr id="10" name="Slide Number Placeholder 5">
            <a:extLst>
              <a:ext uri="{FF2B5EF4-FFF2-40B4-BE49-F238E27FC236}">
                <a16:creationId xmlns:a16="http://schemas.microsoft.com/office/drawing/2014/main" id="{3F156D2B-E514-204A-AAE0-9A9AC1296925}"/>
              </a:ext>
            </a:extLst>
          </p:cNvPr>
          <p:cNvSpPr>
            <a:spLocks noGrp="1"/>
          </p:cNvSpPr>
          <p:nvPr>
            <p:ph type="sldNum" sz="quarter" idx="12"/>
          </p:nvPr>
        </p:nvSpPr>
        <p:spPr>
          <a:xfrm>
            <a:off x="11214947" y="6492240"/>
            <a:ext cx="977053" cy="365760"/>
          </a:xfrm>
          <a:prstGeom prst="rect">
            <a:avLst/>
          </a:prstGeom>
        </p:spPr>
        <p:txBody>
          <a:bodyPr lIns="0" tIns="0" rIns="274320" bIns="0" anchor="ctr" anchorCtr="0"/>
          <a:lstStyle>
            <a:lvl1pPr algn="r">
              <a:defRPr sz="800" b="1" i="0" baseline="0">
                <a:solidFill>
                  <a:srgbClr val="14435D"/>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317624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BB30AC0-F4EE-0B4F-904D-D9D479E94CA6}"/>
              </a:ext>
            </a:extLst>
          </p:cNvPr>
          <p:cNvSpPr>
            <a:spLocks noGrp="1"/>
          </p:cNvSpPr>
          <p:nvPr>
            <p:ph type="ctrTitle"/>
          </p:nvPr>
        </p:nvSpPr>
        <p:spPr>
          <a:xfrm>
            <a:off x="1371600" y="0"/>
            <a:ext cx="10820400" cy="2273300"/>
          </a:xfrm>
        </p:spPr>
        <p:txBody>
          <a:bodyPr vert="horz" lIns="91440" tIns="0" rIns="91440" bIns="0" rtlCol="0" anchor="ctr" anchorCtr="0">
            <a:noAutofit/>
          </a:bodyPr>
          <a:lstStyle>
            <a:lvl1pPr>
              <a:defRPr lang="en-US" sz="3400" dirty="0">
                <a:solidFill>
                  <a:srgbClr val="C5DE92"/>
                </a:solidFill>
              </a:defRPr>
            </a:lvl1pPr>
          </a:lstStyle>
          <a:p>
            <a:pPr lvl="0"/>
            <a:r>
              <a:rPr lang="en-US"/>
              <a:t>Click to edit Master title style</a:t>
            </a:r>
          </a:p>
        </p:txBody>
      </p:sp>
      <p:sp>
        <p:nvSpPr>
          <p:cNvPr id="10" name="Slide Number Placeholder 5">
            <a:extLst>
              <a:ext uri="{FF2B5EF4-FFF2-40B4-BE49-F238E27FC236}">
                <a16:creationId xmlns:a16="http://schemas.microsoft.com/office/drawing/2014/main" id="{3F156D2B-E514-204A-AAE0-9A9AC1296925}"/>
              </a:ext>
            </a:extLst>
          </p:cNvPr>
          <p:cNvSpPr>
            <a:spLocks noGrp="1"/>
          </p:cNvSpPr>
          <p:nvPr>
            <p:ph type="sldNum" sz="quarter" idx="12"/>
          </p:nvPr>
        </p:nvSpPr>
        <p:spPr>
          <a:xfrm>
            <a:off x="11214947" y="6492240"/>
            <a:ext cx="977053" cy="365760"/>
          </a:xfrm>
          <a:prstGeom prst="rect">
            <a:avLst/>
          </a:prstGeom>
        </p:spPr>
        <p:txBody>
          <a:bodyPr lIns="0" tIns="0" rIns="274320" bIns="0" anchor="ctr" anchorCtr="0"/>
          <a:lstStyle>
            <a:lvl1pPr algn="r">
              <a:defRPr sz="800" b="1" i="0" baseline="0">
                <a:solidFill>
                  <a:srgbClr val="14435D"/>
                </a:solidFill>
                <a:latin typeface="Arial" panose="020B0604020202020204" pitchFamily="34" charset="0"/>
              </a:defRPr>
            </a:lvl1pPr>
          </a:lstStyle>
          <a:p>
            <a:fld id="{90BDCDF1-6A81-421E-9C2B-2AE105F3E69D}" type="slidenum">
              <a:rPr lang="en-US" smtClean="0"/>
              <a:pPr/>
              <a:t>‹#›</a:t>
            </a:fld>
            <a:endParaRPr lang="en-US"/>
          </a:p>
        </p:txBody>
      </p:sp>
    </p:spTree>
    <p:extLst>
      <p:ext uri="{BB962C8B-B14F-4D97-AF65-F5344CB8AC3E}">
        <p14:creationId xmlns:p14="http://schemas.microsoft.com/office/powerpoint/2010/main" val="1549732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DEA07545-B847-9C4B-BB75-B1C3D8C764D8}"/>
              </a:ext>
            </a:extLst>
          </p:cNvPr>
          <p:cNvSpPr>
            <a:spLocks noGrp="1"/>
          </p:cNvSpPr>
          <p:nvPr>
            <p:ph type="sldNum" sz="quarter" idx="4"/>
          </p:nvPr>
        </p:nvSpPr>
        <p:spPr>
          <a:xfrm>
            <a:off x="11214947" y="6492240"/>
            <a:ext cx="977053" cy="365760"/>
          </a:xfrm>
          <a:prstGeom prst="rect">
            <a:avLst/>
          </a:prstGeom>
        </p:spPr>
        <p:txBody>
          <a:bodyPr lIns="0" tIns="0" rIns="274320" bIns="0" anchor="ctr" anchorCtr="0"/>
          <a:lstStyle>
            <a:lvl1pPr algn="r">
              <a:defRPr sz="800" b="1" i="0" baseline="0">
                <a:solidFill>
                  <a:schemeClr val="bg1"/>
                </a:solidFill>
                <a:latin typeface="Arial" panose="020B0604020202020204" pitchFamily="34" charset="0"/>
              </a:defRPr>
            </a:lvl1pPr>
          </a:lstStyle>
          <a:p>
            <a:fld id="{90BDCDF1-6A81-421E-9C2B-2AE105F3E69D}" type="slidenum">
              <a:rPr lang="en-US" smtClean="0"/>
              <a:pPr/>
              <a:t>‹#›</a:t>
            </a:fld>
            <a:endParaRPr lang="en-US"/>
          </a:p>
        </p:txBody>
      </p:sp>
      <p:sp>
        <p:nvSpPr>
          <p:cNvPr id="11" name="Title Placeholder 1">
            <a:extLst>
              <a:ext uri="{FF2B5EF4-FFF2-40B4-BE49-F238E27FC236}">
                <a16:creationId xmlns:a16="http://schemas.microsoft.com/office/drawing/2014/main" id="{117DEECC-2EA6-FB4A-B8F0-48383E0E8D3C}"/>
              </a:ext>
            </a:extLst>
          </p:cNvPr>
          <p:cNvSpPr>
            <a:spLocks noGrp="1"/>
          </p:cNvSpPr>
          <p:nvPr>
            <p:ph type="title"/>
          </p:nvPr>
        </p:nvSpPr>
        <p:spPr>
          <a:xfrm>
            <a:off x="1005840" y="365760"/>
            <a:ext cx="10972800" cy="579752"/>
          </a:xfrm>
          <a:prstGeom prst="rect">
            <a:avLst/>
          </a:prstGeom>
        </p:spPr>
        <p:txBody>
          <a:bodyPr vert="horz" lIns="91440" tIns="0" rIns="91440" bIns="0" rtlCol="0" anchor="t">
            <a:noAutofit/>
          </a:bodyPr>
          <a:lstStyle/>
          <a:p>
            <a:pPr lvl="0" hangingPunct="0"/>
            <a:r>
              <a:rPr lang="en-US"/>
              <a:t>Click to edit Master title style</a:t>
            </a:r>
          </a:p>
        </p:txBody>
      </p:sp>
      <p:sp>
        <p:nvSpPr>
          <p:cNvPr id="12" name="Text Placeholder 2">
            <a:extLst>
              <a:ext uri="{FF2B5EF4-FFF2-40B4-BE49-F238E27FC236}">
                <a16:creationId xmlns:a16="http://schemas.microsoft.com/office/drawing/2014/main" id="{00B83C2A-3E78-1447-8F68-2611DD2010BF}"/>
              </a:ext>
            </a:extLst>
          </p:cNvPr>
          <p:cNvSpPr>
            <a:spLocks noGrp="1"/>
          </p:cNvSpPr>
          <p:nvPr>
            <p:ph type="body" idx="1"/>
          </p:nvPr>
        </p:nvSpPr>
        <p:spPr>
          <a:xfrm>
            <a:off x="1005840" y="1280161"/>
            <a:ext cx="10205500" cy="5039359"/>
          </a:xfrm>
          <a:prstGeom prst="rect">
            <a:avLst/>
          </a:prstGeom>
        </p:spPr>
        <p:txBody>
          <a:bodyPr vert="horz" lIns="91440" tIns="0" rIns="91440" bIns="0" rtlCol="0">
            <a:noAutofit/>
          </a:bodyPr>
          <a:lstStyle/>
          <a:p>
            <a:pPr lvl="0"/>
            <a:r>
              <a:rPr lang="en-US"/>
              <a:t>Click to edit Master text styles</a:t>
            </a:r>
          </a:p>
          <a:p>
            <a:pPr lvl="1"/>
            <a:r>
              <a:rPr lang="en-US"/>
              <a:t>Bullets level one</a:t>
            </a:r>
          </a:p>
          <a:p>
            <a:pPr lvl="2"/>
            <a:r>
              <a:rPr lang="en-US"/>
              <a:t>Bullets level two</a:t>
            </a:r>
          </a:p>
        </p:txBody>
      </p:sp>
    </p:spTree>
    <p:extLst>
      <p:ext uri="{BB962C8B-B14F-4D97-AF65-F5344CB8AC3E}">
        <p14:creationId xmlns:p14="http://schemas.microsoft.com/office/powerpoint/2010/main" val="250088307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94" r:id="rId3"/>
    <p:sldLayoutId id="2147483686" r:id="rId4"/>
    <p:sldLayoutId id="2147483688" r:id="rId5"/>
    <p:sldLayoutId id="2147483663" r:id="rId6"/>
    <p:sldLayoutId id="2147483689" r:id="rId7"/>
    <p:sldLayoutId id="2147483690" r:id="rId8"/>
    <p:sldLayoutId id="2147483691" r:id="rId9"/>
    <p:sldLayoutId id="2147483671" r:id="rId10"/>
    <p:sldLayoutId id="2147483670" r:id="rId11"/>
    <p:sldLayoutId id="2147483678" r:id="rId12"/>
    <p:sldLayoutId id="2147483680" r:id="rId13"/>
    <p:sldLayoutId id="2147483692" r:id="rId14"/>
    <p:sldLayoutId id="2147483693" r:id="rId15"/>
  </p:sldLayoutIdLst>
  <p:hf hdr="0" ftr="0" dt="0"/>
  <p:txStyles>
    <p:titleStyle>
      <a:lvl1pPr algn="l" defTabSz="914400" rtl="0" eaLnBrk="1" latinLnBrk="0" hangingPunct="1">
        <a:lnSpc>
          <a:spcPct val="90000"/>
        </a:lnSpc>
        <a:spcBef>
          <a:spcPct val="0"/>
        </a:spcBef>
        <a:buNone/>
        <a:defRPr lang="en-US" sz="3000" kern="1200" spc="150" baseline="0" dirty="0">
          <a:solidFill>
            <a:srgbClr val="008D70"/>
          </a:solidFill>
          <a:latin typeface="DelaGothic Bold" pitchFamily="2" charset="-128"/>
          <a:ea typeface="DelaGothic Bold" pitchFamily="2" charset="-128"/>
          <a:cs typeface="+mj-cs"/>
        </a:defRPr>
      </a:lvl1pPr>
    </p:titleStyle>
    <p:bodyStyle>
      <a:lvl1pPr marL="0" marR="0" indent="0" algn="l" defTabSz="914400" rtl="0" eaLnBrk="1" fontAlgn="auto" latinLnBrk="0" hangingPunct="1">
        <a:lnSpc>
          <a:spcPct val="100000"/>
        </a:lnSpc>
        <a:spcBef>
          <a:spcPts val="0"/>
        </a:spcBef>
        <a:spcAft>
          <a:spcPts val="600"/>
        </a:spcAft>
        <a:buClr>
          <a:srgbClr val="008D70"/>
        </a:buClr>
        <a:buSzTx/>
        <a:buFontTx/>
        <a:buNone/>
        <a:tabLst/>
        <a:defRPr sz="2000" kern="1200" baseline="0">
          <a:solidFill>
            <a:schemeClr val="tx1"/>
          </a:solidFill>
          <a:latin typeface="+mn-lt"/>
          <a:ea typeface="+mn-ea"/>
          <a:cs typeface="+mn-cs"/>
        </a:defRPr>
      </a:lvl1pPr>
      <a:lvl2pPr marL="411480" indent="-228600" algn="l" defTabSz="914400" rtl="0" eaLnBrk="1" latinLnBrk="0" hangingPunct="1">
        <a:lnSpc>
          <a:spcPct val="100000"/>
        </a:lnSpc>
        <a:spcBef>
          <a:spcPts val="0"/>
        </a:spcBef>
        <a:buClr>
          <a:srgbClr val="A4BF60"/>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buClr>
          <a:srgbClr val="8E437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hyperlink" Target="https://energymonsters.fun/"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ocalren.org/energymonster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energymonsters.fun/"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F7470-46C1-9482-3EEE-5AE4B85FAD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B6BD09-C62D-0564-3B0E-D4814F7B1CE0}"/>
              </a:ext>
            </a:extLst>
          </p:cNvPr>
          <p:cNvSpPr>
            <a:spLocks noGrp="1"/>
          </p:cNvSpPr>
          <p:nvPr>
            <p:ph type="ctrTitle"/>
          </p:nvPr>
        </p:nvSpPr>
        <p:spPr>
          <a:xfrm>
            <a:off x="2301948" y="1844471"/>
            <a:ext cx="6325217" cy="2737468"/>
          </a:xfrm>
          <a:solidFill>
            <a:srgbClr val="14435D"/>
          </a:solidFill>
        </p:spPr>
        <p:txBody>
          <a:bodyPr/>
          <a:lstStyle/>
          <a:p>
            <a:pPr algn="ctr">
              <a:lnSpc>
                <a:spcPct val="100000"/>
              </a:lnSpc>
            </a:pPr>
            <a:r>
              <a:rPr lang="en-US" sz="3600" i="1" spc="0" dirty="0">
                <a:solidFill>
                  <a:schemeClr val="bg1"/>
                </a:solidFill>
                <a:latin typeface="+mj-lt"/>
              </a:rPr>
              <a:t>Kits for Kids </a:t>
            </a:r>
            <a:r>
              <a:rPr lang="en-US" sz="3600" spc="0" dirty="0">
                <a:solidFill>
                  <a:schemeClr val="bg1"/>
                </a:solidFill>
                <a:latin typeface="+mj-lt"/>
              </a:rPr>
              <a:t>welcomes you to </a:t>
            </a:r>
            <a:r>
              <a:rPr lang="en-US" sz="3600" b="1" spc="0" dirty="0">
                <a:latin typeface="+mj-lt"/>
              </a:rPr>
              <a:t>help Fuzzy and Specter </a:t>
            </a:r>
            <a:br>
              <a:rPr lang="en-US" sz="3600" b="1" spc="0" dirty="0">
                <a:latin typeface="+mj-lt"/>
              </a:rPr>
            </a:br>
            <a:r>
              <a:rPr lang="en-US" sz="3600" b="1" spc="0" dirty="0">
                <a:latin typeface="+mj-lt"/>
              </a:rPr>
              <a:t>on their monster missions to help the environment!</a:t>
            </a:r>
          </a:p>
        </p:txBody>
      </p:sp>
      <p:sp>
        <p:nvSpPr>
          <p:cNvPr id="4" name="Slide Number Placeholder 3">
            <a:extLst>
              <a:ext uri="{FF2B5EF4-FFF2-40B4-BE49-F238E27FC236}">
                <a16:creationId xmlns:a16="http://schemas.microsoft.com/office/drawing/2014/main" id="{AE76693E-D585-56DB-04B5-6B8E6DDA27F0}"/>
              </a:ext>
            </a:extLst>
          </p:cNvPr>
          <p:cNvSpPr>
            <a:spLocks noGrp="1"/>
          </p:cNvSpPr>
          <p:nvPr>
            <p:ph type="sldNum" sz="quarter" idx="12"/>
          </p:nvPr>
        </p:nvSpPr>
        <p:spPr/>
        <p:txBody>
          <a:bodyPr/>
          <a:lstStyle/>
          <a:p>
            <a:fld id="{90BDCDF1-6A81-421E-9C2B-2AE105F3E69D}" type="slidenum">
              <a:rPr lang="en-US" smtClean="0"/>
              <a:pPr/>
              <a:t>1</a:t>
            </a:fld>
            <a:endParaRPr lang="en-US"/>
          </a:p>
        </p:txBody>
      </p:sp>
      <p:sp>
        <p:nvSpPr>
          <p:cNvPr id="2" name="TextBox 1">
            <a:extLst>
              <a:ext uri="{FF2B5EF4-FFF2-40B4-BE49-F238E27FC236}">
                <a16:creationId xmlns:a16="http://schemas.microsoft.com/office/drawing/2014/main" id="{4DE2AC95-DEEE-598A-7630-FE7236161F18}"/>
              </a:ext>
            </a:extLst>
          </p:cNvPr>
          <p:cNvSpPr txBox="1"/>
          <p:nvPr/>
        </p:nvSpPr>
        <p:spPr>
          <a:xfrm>
            <a:off x="9241277" y="4883285"/>
            <a:ext cx="0" cy="0"/>
          </a:xfrm>
          <a:prstGeom prst="rect">
            <a:avLst/>
          </a:prstGeom>
        </p:spPr>
        <p:txBody>
          <a:bodyPr vert="horz" wrap="none" lIns="91440" tIns="0" rIns="91440" bIns="0" rtlCol="0">
            <a:noAutofit/>
          </a:bodyPr>
          <a:lstStyle/>
          <a:p>
            <a:pPr algn="l"/>
            <a:endParaRPr lang="en-US" sz="2200" b="1">
              <a:solidFill>
                <a:srgbClr val="8E4371"/>
              </a:solidFill>
            </a:endParaRPr>
          </a:p>
        </p:txBody>
      </p:sp>
    </p:spTree>
    <p:extLst>
      <p:ext uri="{BB962C8B-B14F-4D97-AF65-F5344CB8AC3E}">
        <p14:creationId xmlns:p14="http://schemas.microsoft.com/office/powerpoint/2010/main" val="882494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574DF-F910-5B41-D50C-CFDFBC9C2DA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EDF87B6-4213-9041-79DA-32DCC7D15475}"/>
              </a:ext>
            </a:extLst>
          </p:cNvPr>
          <p:cNvSpPr>
            <a:spLocks noGrp="1"/>
          </p:cNvSpPr>
          <p:nvPr>
            <p:ph type="sldNum" sz="quarter" idx="4"/>
          </p:nvPr>
        </p:nvSpPr>
        <p:spPr/>
        <p:txBody>
          <a:bodyPr/>
          <a:lstStyle/>
          <a:p>
            <a:fld id="{90BDCDF1-6A81-421E-9C2B-2AE105F3E69D}" type="slidenum">
              <a:rPr lang="en-US" smtClean="0"/>
              <a:pPr/>
              <a:t>10</a:t>
            </a:fld>
            <a:endParaRPr lang="en-US"/>
          </a:p>
        </p:txBody>
      </p:sp>
      <p:sp>
        <p:nvSpPr>
          <p:cNvPr id="4" name="Text Placeholder 21">
            <a:extLst>
              <a:ext uri="{FF2B5EF4-FFF2-40B4-BE49-F238E27FC236}">
                <a16:creationId xmlns:a16="http://schemas.microsoft.com/office/drawing/2014/main" id="{D3229C1E-F826-1481-82D9-FC5ACABA8EF5}"/>
              </a:ext>
            </a:extLst>
          </p:cNvPr>
          <p:cNvSpPr txBox="1">
            <a:spLocks/>
          </p:cNvSpPr>
          <p:nvPr/>
        </p:nvSpPr>
        <p:spPr>
          <a:xfrm>
            <a:off x="5821681" y="1293451"/>
            <a:ext cx="6361797" cy="4497749"/>
          </a:xfrm>
          <a:prstGeom prst="rect">
            <a:avLst/>
          </a:prstGeom>
        </p:spPr>
        <p:txBody>
          <a:bodyPr vert="horz" lIns="91440" tIns="0" rIns="91440" bIns="0" rtlCol="0" anchor="t">
            <a:noAutofit/>
          </a:bodyPr>
          <a:lstStyle>
            <a:lvl1pPr marL="0" marR="0" indent="0" algn="l" defTabSz="914400" rtl="0" eaLnBrk="1" fontAlgn="auto" latinLnBrk="0" hangingPunct="1">
              <a:lnSpc>
                <a:spcPct val="100000"/>
              </a:lnSpc>
              <a:spcBef>
                <a:spcPts val="0"/>
              </a:spcBef>
              <a:spcAft>
                <a:spcPts val="600"/>
              </a:spcAft>
              <a:buClr>
                <a:srgbClr val="008D70"/>
              </a:buClr>
              <a:buSzTx/>
              <a:buFontTx/>
              <a:buNone/>
              <a:tabLst/>
              <a:defRPr sz="2000" kern="1200" baseline="0">
                <a:solidFill>
                  <a:schemeClr val="tx1"/>
                </a:solidFill>
                <a:latin typeface="+mn-lt"/>
                <a:ea typeface="+mn-ea"/>
                <a:cs typeface="+mn-cs"/>
              </a:defRPr>
            </a:lvl1pPr>
            <a:lvl2pPr marL="411480" indent="-228600" algn="l" defTabSz="914400" rtl="0" eaLnBrk="1" latinLnBrk="0" hangingPunct="1">
              <a:lnSpc>
                <a:spcPct val="100000"/>
              </a:lnSpc>
              <a:spcBef>
                <a:spcPts val="0"/>
              </a:spcBef>
              <a:buClr>
                <a:srgbClr val="A4BF60"/>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buClr>
                <a:srgbClr val="8E437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What is a </a:t>
            </a:r>
            <a:r>
              <a:rPr lang="en-US" sz="3600" b="1">
                <a:solidFill>
                  <a:srgbClr val="8E4371"/>
                </a:solidFill>
              </a:rPr>
              <a:t>type of plant</a:t>
            </a:r>
            <a:r>
              <a:rPr lang="en-US" sz="3600" b="1"/>
              <a:t> </a:t>
            </a:r>
            <a:br>
              <a:rPr lang="en-US" sz="3600" b="1"/>
            </a:br>
            <a:r>
              <a:rPr lang="en-US" sz="3600" b="1"/>
              <a:t>that provides oxygen, </a:t>
            </a:r>
            <a:br>
              <a:rPr lang="en-US" sz="3600" b="1"/>
            </a:br>
            <a:r>
              <a:rPr lang="en-US" sz="3600" b="1"/>
              <a:t>clean air, healthy soil, </a:t>
            </a:r>
            <a:br>
              <a:rPr lang="en-US" sz="3600" b="1"/>
            </a:br>
            <a:r>
              <a:rPr lang="en-US" sz="3600" b="1"/>
              <a:t>and is a home to many </a:t>
            </a:r>
            <a:br>
              <a:rPr lang="en-US" sz="3600" b="1"/>
            </a:br>
            <a:r>
              <a:rPr lang="en-US" sz="3600" b="1"/>
              <a:t>different animals?</a:t>
            </a:r>
            <a:endParaRPr lang="en-US" sz="3600"/>
          </a:p>
          <a:p>
            <a:endParaRPr lang="en-US" sz="2200">
              <a:cs typeface="Arial"/>
            </a:endParaRPr>
          </a:p>
          <a:p>
            <a:r>
              <a:rPr lang="en-US" sz="2400" b="1">
                <a:solidFill>
                  <a:srgbClr val="8E4371"/>
                </a:solidFill>
              </a:rPr>
              <a:t>Write or draw your guess</a:t>
            </a:r>
            <a:br>
              <a:rPr lang="en-US" sz="2400" b="1">
                <a:solidFill>
                  <a:srgbClr val="8E4371"/>
                </a:solidFill>
              </a:rPr>
            </a:br>
            <a:r>
              <a:rPr lang="en-US" sz="2400" b="1">
                <a:solidFill>
                  <a:srgbClr val="8E4371"/>
                </a:solidFill>
              </a:rPr>
              <a:t>on your worksheet.</a:t>
            </a:r>
            <a:br>
              <a:rPr lang="en-US"/>
            </a:br>
            <a:endParaRPr lang="en-US"/>
          </a:p>
          <a:p>
            <a:r>
              <a:rPr lang="en-US"/>
              <a:t>Hint: You can find many of them in our community. </a:t>
            </a:r>
          </a:p>
        </p:txBody>
      </p:sp>
      <p:pic>
        <p:nvPicPr>
          <p:cNvPr id="7" name="Picture 6" descr="A cartoon of a purple monster holding a piece of paper&#10;&#10;AI-generated content may be incorrect.">
            <a:extLst>
              <a:ext uri="{FF2B5EF4-FFF2-40B4-BE49-F238E27FC236}">
                <a16:creationId xmlns:a16="http://schemas.microsoft.com/office/drawing/2014/main" id="{DC2B7EC0-6DA6-B458-06A3-17C3231C8D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7175" y="303613"/>
            <a:ext cx="6249587" cy="6249587"/>
          </a:xfrm>
          <a:prstGeom prst="rect">
            <a:avLst/>
          </a:prstGeom>
        </p:spPr>
      </p:pic>
      <p:sp>
        <p:nvSpPr>
          <p:cNvPr id="15" name="Title 20">
            <a:extLst>
              <a:ext uri="{FF2B5EF4-FFF2-40B4-BE49-F238E27FC236}">
                <a16:creationId xmlns:a16="http://schemas.microsoft.com/office/drawing/2014/main" id="{01362D9F-3D2E-C54A-C434-4BC0C7B49D49}"/>
              </a:ext>
            </a:extLst>
          </p:cNvPr>
          <p:cNvSpPr>
            <a:spLocks noGrp="1"/>
          </p:cNvSpPr>
          <p:nvPr>
            <p:ph type="title"/>
          </p:nvPr>
        </p:nvSpPr>
        <p:spPr>
          <a:xfrm>
            <a:off x="1097280" y="457200"/>
            <a:ext cx="10515600" cy="579752"/>
          </a:xfrm>
        </p:spPr>
        <p:txBody>
          <a:bodyPr/>
          <a:lstStyle/>
          <a:p>
            <a:pPr>
              <a:lnSpc>
                <a:spcPct val="100000"/>
              </a:lnSpc>
            </a:pPr>
            <a:r>
              <a:rPr lang="en-US" sz="4000" b="1" spc="0">
                <a:latin typeface="+mj-lt"/>
              </a:rPr>
              <a:t>Warm Up</a:t>
            </a:r>
          </a:p>
        </p:txBody>
      </p:sp>
    </p:spTree>
    <p:extLst>
      <p:ext uri="{BB962C8B-B14F-4D97-AF65-F5344CB8AC3E}">
        <p14:creationId xmlns:p14="http://schemas.microsoft.com/office/powerpoint/2010/main" val="2889090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4C9AA-3A25-2031-C27D-FC0500DD273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31C1068-89B4-F7B4-4E64-783F6F31A9B5}"/>
              </a:ext>
            </a:extLst>
          </p:cNvPr>
          <p:cNvPicPr>
            <a:picLocks noChangeAspect="1"/>
          </p:cNvPicPr>
          <p:nvPr/>
        </p:nvPicPr>
        <p:blipFill>
          <a:blip r:embed="rId3"/>
          <a:stretch>
            <a:fillRect/>
          </a:stretch>
        </p:blipFill>
        <p:spPr>
          <a:xfrm>
            <a:off x="6454256" y="318636"/>
            <a:ext cx="5249217" cy="6219181"/>
          </a:xfrm>
          <a:prstGeom prst="rect">
            <a:avLst/>
          </a:prstGeom>
        </p:spPr>
      </p:pic>
      <p:pic>
        <p:nvPicPr>
          <p:cNvPr id="10" name="Picture 9">
            <a:extLst>
              <a:ext uri="{FF2B5EF4-FFF2-40B4-BE49-F238E27FC236}">
                <a16:creationId xmlns:a16="http://schemas.microsoft.com/office/drawing/2014/main" id="{7096C86C-9627-E9C3-0E95-467649F2F849}"/>
              </a:ext>
            </a:extLst>
          </p:cNvPr>
          <p:cNvPicPr>
            <a:picLocks noChangeAspect="1"/>
          </p:cNvPicPr>
          <p:nvPr/>
        </p:nvPicPr>
        <p:blipFill>
          <a:blip r:embed="rId4"/>
          <a:stretch>
            <a:fillRect/>
          </a:stretch>
        </p:blipFill>
        <p:spPr>
          <a:xfrm>
            <a:off x="4819562" y="1460939"/>
            <a:ext cx="4254790" cy="5101047"/>
          </a:xfrm>
          <a:prstGeom prst="rect">
            <a:avLst/>
          </a:prstGeom>
        </p:spPr>
      </p:pic>
      <p:pic>
        <p:nvPicPr>
          <p:cNvPr id="8" name="Picture 7">
            <a:extLst>
              <a:ext uri="{FF2B5EF4-FFF2-40B4-BE49-F238E27FC236}">
                <a16:creationId xmlns:a16="http://schemas.microsoft.com/office/drawing/2014/main" id="{6CEF043F-70B6-8110-D196-085C534A2E53}"/>
              </a:ext>
            </a:extLst>
          </p:cNvPr>
          <p:cNvPicPr>
            <a:picLocks noChangeAspect="1"/>
          </p:cNvPicPr>
          <p:nvPr/>
        </p:nvPicPr>
        <p:blipFill>
          <a:blip r:embed="rId5"/>
          <a:stretch>
            <a:fillRect/>
          </a:stretch>
        </p:blipFill>
        <p:spPr>
          <a:xfrm>
            <a:off x="8671131" y="2677689"/>
            <a:ext cx="4254789" cy="4026226"/>
          </a:xfrm>
          <a:prstGeom prst="rect">
            <a:avLst/>
          </a:prstGeom>
        </p:spPr>
      </p:pic>
      <p:sp>
        <p:nvSpPr>
          <p:cNvPr id="5" name="Slide Number Placeholder 4">
            <a:extLst>
              <a:ext uri="{FF2B5EF4-FFF2-40B4-BE49-F238E27FC236}">
                <a16:creationId xmlns:a16="http://schemas.microsoft.com/office/drawing/2014/main" id="{4A0190FA-EF07-B4FF-814B-35669A02A166}"/>
              </a:ext>
            </a:extLst>
          </p:cNvPr>
          <p:cNvSpPr>
            <a:spLocks noGrp="1"/>
          </p:cNvSpPr>
          <p:nvPr>
            <p:ph type="sldNum" sz="quarter" idx="4"/>
          </p:nvPr>
        </p:nvSpPr>
        <p:spPr/>
        <p:txBody>
          <a:bodyPr/>
          <a:lstStyle/>
          <a:p>
            <a:fld id="{90BDCDF1-6A81-421E-9C2B-2AE105F3E69D}" type="slidenum">
              <a:rPr lang="en-US" smtClean="0"/>
              <a:pPr/>
              <a:t>11</a:t>
            </a:fld>
            <a:endParaRPr lang="en-US"/>
          </a:p>
        </p:txBody>
      </p:sp>
      <p:sp>
        <p:nvSpPr>
          <p:cNvPr id="4" name="Text Placeholder 21">
            <a:extLst>
              <a:ext uri="{FF2B5EF4-FFF2-40B4-BE49-F238E27FC236}">
                <a16:creationId xmlns:a16="http://schemas.microsoft.com/office/drawing/2014/main" id="{56ADE8C8-7F08-04E8-C178-C226587C4CD1}"/>
              </a:ext>
            </a:extLst>
          </p:cNvPr>
          <p:cNvSpPr txBox="1">
            <a:spLocks/>
          </p:cNvSpPr>
          <p:nvPr/>
        </p:nvSpPr>
        <p:spPr>
          <a:xfrm>
            <a:off x="1097280" y="1179151"/>
            <a:ext cx="4116587" cy="3739808"/>
          </a:xfrm>
          <a:prstGeom prst="rect">
            <a:avLst/>
          </a:prstGeom>
        </p:spPr>
        <p:txBody>
          <a:bodyPr vert="horz" lIns="91440" tIns="0" rIns="91440" bIns="0" rtlCol="0">
            <a:noAutofit/>
          </a:bodyPr>
          <a:lstStyle>
            <a:lvl1pPr marL="0" marR="0" indent="0" algn="l" defTabSz="914400" rtl="0" eaLnBrk="1" fontAlgn="auto" latinLnBrk="0" hangingPunct="1">
              <a:lnSpc>
                <a:spcPct val="100000"/>
              </a:lnSpc>
              <a:spcBef>
                <a:spcPts val="0"/>
              </a:spcBef>
              <a:spcAft>
                <a:spcPts val="600"/>
              </a:spcAft>
              <a:buClr>
                <a:srgbClr val="008D70"/>
              </a:buClr>
              <a:buSzTx/>
              <a:buFontTx/>
              <a:buNone/>
              <a:tabLst/>
              <a:defRPr sz="2000" kern="1200" baseline="0">
                <a:solidFill>
                  <a:schemeClr val="tx1"/>
                </a:solidFill>
                <a:latin typeface="+mn-lt"/>
                <a:ea typeface="+mn-ea"/>
                <a:cs typeface="+mn-cs"/>
              </a:defRPr>
            </a:lvl1pPr>
            <a:lvl2pPr marL="411480" indent="-228600" algn="l" defTabSz="914400" rtl="0" eaLnBrk="1" latinLnBrk="0" hangingPunct="1">
              <a:lnSpc>
                <a:spcPct val="100000"/>
              </a:lnSpc>
              <a:spcBef>
                <a:spcPts val="0"/>
              </a:spcBef>
              <a:buClr>
                <a:srgbClr val="A4BF60"/>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buClr>
                <a:srgbClr val="8E437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b="1" dirty="0">
                <a:solidFill>
                  <a:srgbClr val="14435D"/>
                </a:solidFill>
              </a:rPr>
              <a:t>A tree!</a:t>
            </a:r>
            <a:endParaRPr lang="en-US" sz="2200" b="1" dirty="0">
              <a:solidFill>
                <a:srgbClr val="14435D"/>
              </a:solidFill>
            </a:endParaRPr>
          </a:p>
          <a:p>
            <a:endParaRPr lang="en-US" sz="2200" dirty="0"/>
          </a:p>
          <a:p>
            <a:pPr fontAlgn="base"/>
            <a:r>
              <a:rPr lang="en-US" dirty="0"/>
              <a:t>Trees support our community, and it is important that we do our part to </a:t>
            </a:r>
            <a:r>
              <a:rPr lang="en-US" b="1" dirty="0"/>
              <a:t>protect and support nature! </a:t>
            </a:r>
          </a:p>
          <a:p>
            <a:pPr fontAlgn="base"/>
            <a:endParaRPr lang="en-US" b="1" dirty="0"/>
          </a:p>
          <a:p>
            <a:pPr fontAlgn="base"/>
            <a:r>
              <a:rPr lang="en-US" dirty="0"/>
              <a:t>We can plant more trees in </a:t>
            </a:r>
            <a:br>
              <a:rPr lang="en-US" dirty="0"/>
            </a:br>
            <a:r>
              <a:rPr lang="en-US" dirty="0"/>
              <a:t>our communities to help us </a:t>
            </a:r>
            <a:br>
              <a:rPr lang="en-US" dirty="0"/>
            </a:br>
            <a:r>
              <a:rPr lang="en-US" dirty="0"/>
              <a:t>be </a:t>
            </a:r>
            <a:r>
              <a:rPr lang="en-US" b="1" i="1" dirty="0"/>
              <a:t>climate resilient</a:t>
            </a:r>
            <a:r>
              <a:rPr lang="en-US" i="1" dirty="0"/>
              <a:t>.  </a:t>
            </a:r>
          </a:p>
        </p:txBody>
      </p:sp>
      <p:grpSp>
        <p:nvGrpSpPr>
          <p:cNvPr id="9" name="Group 8">
            <a:extLst>
              <a:ext uri="{FF2B5EF4-FFF2-40B4-BE49-F238E27FC236}">
                <a16:creationId xmlns:a16="http://schemas.microsoft.com/office/drawing/2014/main" id="{9C3CFCA2-8360-BC41-CEB7-6B73C665AA7D}"/>
              </a:ext>
            </a:extLst>
          </p:cNvPr>
          <p:cNvGrpSpPr/>
          <p:nvPr/>
        </p:nvGrpSpPr>
        <p:grpSpPr>
          <a:xfrm>
            <a:off x="4267175" y="4206997"/>
            <a:ext cx="3913765" cy="2506753"/>
            <a:chOff x="5780251" y="4206997"/>
            <a:chExt cx="3913765" cy="2506753"/>
          </a:xfrm>
        </p:grpSpPr>
        <p:sp>
          <p:nvSpPr>
            <p:cNvPr id="2" name="Speech Bubble: Oval 5">
              <a:extLst>
                <a:ext uri="{FF2B5EF4-FFF2-40B4-BE49-F238E27FC236}">
                  <a16:creationId xmlns:a16="http://schemas.microsoft.com/office/drawing/2014/main" id="{D520F65C-1F0D-349F-9A1D-09CCDC7E1B95}"/>
                </a:ext>
              </a:extLst>
            </p:cNvPr>
            <p:cNvSpPr/>
            <p:nvPr/>
          </p:nvSpPr>
          <p:spPr>
            <a:xfrm>
              <a:off x="7181400" y="4206997"/>
              <a:ext cx="2512616" cy="1389405"/>
            </a:xfrm>
            <a:prstGeom prst="wedgeEllipseCallout">
              <a:avLst>
                <a:gd name="adj1" fmla="val -46681"/>
                <a:gd name="adj2" fmla="val 585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Resilient means strong, healthy, and resourceful. </a:t>
              </a:r>
            </a:p>
          </p:txBody>
        </p:sp>
        <p:pic>
          <p:nvPicPr>
            <p:cNvPr id="6" name="Picture 5" descr="A picture containing text, vector graphics&#10;&#10;Description automatically generated">
              <a:extLst>
                <a:ext uri="{FF2B5EF4-FFF2-40B4-BE49-F238E27FC236}">
                  <a16:creationId xmlns:a16="http://schemas.microsoft.com/office/drawing/2014/main" id="{16C8F96B-7C55-6D22-ECFD-B59F160A358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80251" y="4800879"/>
              <a:ext cx="1623042" cy="1912871"/>
            </a:xfrm>
            <a:prstGeom prst="rect">
              <a:avLst/>
            </a:prstGeom>
          </p:spPr>
        </p:pic>
      </p:grpSp>
      <p:sp>
        <p:nvSpPr>
          <p:cNvPr id="3" name="Title 20">
            <a:extLst>
              <a:ext uri="{FF2B5EF4-FFF2-40B4-BE49-F238E27FC236}">
                <a16:creationId xmlns:a16="http://schemas.microsoft.com/office/drawing/2014/main" id="{46ED3594-F86E-D5DC-5364-D01F3FCD5E74}"/>
              </a:ext>
            </a:extLst>
          </p:cNvPr>
          <p:cNvSpPr>
            <a:spLocks noGrp="1"/>
          </p:cNvSpPr>
          <p:nvPr>
            <p:ph type="title"/>
          </p:nvPr>
        </p:nvSpPr>
        <p:spPr>
          <a:xfrm>
            <a:off x="1097280" y="457200"/>
            <a:ext cx="10515600" cy="579752"/>
          </a:xfrm>
        </p:spPr>
        <p:txBody>
          <a:bodyPr/>
          <a:lstStyle/>
          <a:p>
            <a:pPr>
              <a:lnSpc>
                <a:spcPct val="100000"/>
              </a:lnSpc>
            </a:pPr>
            <a:r>
              <a:rPr lang="en-US" sz="4000" b="1" spc="0">
                <a:latin typeface="+mj-lt"/>
              </a:rPr>
              <a:t>Did you write or draw this?</a:t>
            </a:r>
          </a:p>
        </p:txBody>
      </p:sp>
    </p:spTree>
    <p:extLst>
      <p:ext uri="{BB962C8B-B14F-4D97-AF65-F5344CB8AC3E}">
        <p14:creationId xmlns:p14="http://schemas.microsoft.com/office/powerpoint/2010/main" val="89637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1A3D145-8BD0-60A6-1060-E661CBC98267}"/>
              </a:ext>
            </a:extLst>
          </p:cNvPr>
          <p:cNvSpPr>
            <a:spLocks noGrp="1"/>
          </p:cNvSpPr>
          <p:nvPr>
            <p:ph type="sldNum" sz="quarter" idx="4"/>
          </p:nvPr>
        </p:nvSpPr>
        <p:spPr/>
        <p:txBody>
          <a:bodyPr/>
          <a:lstStyle/>
          <a:p>
            <a:fld id="{90BDCDF1-6A81-421E-9C2B-2AE105F3E69D}" type="slidenum">
              <a:rPr lang="en-US" smtClean="0"/>
              <a:pPr/>
              <a:t>12</a:t>
            </a:fld>
            <a:endParaRPr lang="en-US"/>
          </a:p>
        </p:txBody>
      </p:sp>
      <p:sp>
        <p:nvSpPr>
          <p:cNvPr id="2" name="Content Placeholder 2">
            <a:extLst>
              <a:ext uri="{FF2B5EF4-FFF2-40B4-BE49-F238E27FC236}">
                <a16:creationId xmlns:a16="http://schemas.microsoft.com/office/drawing/2014/main" id="{14221755-BFEE-C9AB-DB47-719E0019EA3F}"/>
              </a:ext>
            </a:extLst>
          </p:cNvPr>
          <p:cNvSpPr txBox="1">
            <a:spLocks/>
          </p:cNvSpPr>
          <p:nvPr/>
        </p:nvSpPr>
        <p:spPr>
          <a:xfrm>
            <a:off x="1097280" y="1304654"/>
            <a:ext cx="4841774" cy="4774077"/>
          </a:xfrm>
          <a:prstGeom prst="rect">
            <a:avLst/>
          </a:prstGeom>
        </p:spPr>
        <p:txBody>
          <a:bodyPr vert="horz" lIns="91440" tIns="0" rIns="91440" bIns="0" rtlCol="0">
            <a:noAutofit/>
          </a:bodyPr>
          <a:lstStyle>
            <a:lvl1pPr marL="0" marR="0" indent="0" algn="l" defTabSz="914400" rtl="0" eaLnBrk="1" fontAlgn="auto" latinLnBrk="0" hangingPunct="1">
              <a:lnSpc>
                <a:spcPct val="100000"/>
              </a:lnSpc>
              <a:spcBef>
                <a:spcPts val="0"/>
              </a:spcBef>
              <a:spcAft>
                <a:spcPts val="600"/>
              </a:spcAft>
              <a:buClr>
                <a:srgbClr val="008D70"/>
              </a:buClr>
              <a:buSzTx/>
              <a:buFontTx/>
              <a:buNone/>
              <a:tabLst/>
              <a:defRPr sz="2000" kern="1200" baseline="0">
                <a:solidFill>
                  <a:schemeClr val="tx1"/>
                </a:solidFill>
                <a:latin typeface="+mn-lt"/>
                <a:ea typeface="+mn-ea"/>
                <a:cs typeface="+mn-cs"/>
              </a:defRPr>
            </a:lvl1pPr>
            <a:lvl2pPr marL="411480" indent="-228600" algn="l" defTabSz="914400" rtl="0" eaLnBrk="1" latinLnBrk="0" hangingPunct="1">
              <a:lnSpc>
                <a:spcPct val="100000"/>
              </a:lnSpc>
              <a:spcBef>
                <a:spcPts val="0"/>
              </a:spcBef>
              <a:buClr>
                <a:srgbClr val="A4BF60"/>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buClr>
                <a:srgbClr val="8E437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a </a:t>
            </a:r>
            <a:r>
              <a:rPr lang="en-US" b="1" dirty="0"/>
              <a:t>resilient community</a:t>
            </a:r>
            <a:r>
              <a:rPr lang="en-US" dirty="0"/>
              <a:t>,</a:t>
            </a:r>
            <a:r>
              <a:rPr lang="en-US" b="1" dirty="0"/>
              <a:t> </a:t>
            </a:r>
            <a:r>
              <a:rPr lang="en-US" dirty="0"/>
              <a:t>people work together to protect the planet. </a:t>
            </a:r>
          </a:p>
          <a:p>
            <a:endParaRPr lang="en-US" dirty="0"/>
          </a:p>
          <a:p>
            <a:r>
              <a:rPr lang="en-US" dirty="0"/>
              <a:t>A </a:t>
            </a:r>
            <a:r>
              <a:rPr lang="en-US" b="1" dirty="0"/>
              <a:t>climate-resilient</a:t>
            </a:r>
            <a:r>
              <a:rPr lang="en-US" dirty="0"/>
              <a:t> </a:t>
            </a:r>
            <a:r>
              <a:rPr lang="en-US" b="1" dirty="0"/>
              <a:t>community</a:t>
            </a:r>
            <a:r>
              <a:rPr lang="en-US" dirty="0"/>
              <a:t> </a:t>
            </a:r>
            <a:br>
              <a:rPr lang="en-US" dirty="0"/>
            </a:br>
            <a:r>
              <a:rPr lang="en-US" dirty="0"/>
              <a:t>is strong and prepared to handle </a:t>
            </a:r>
            <a:br>
              <a:rPr lang="en-US" dirty="0"/>
            </a:br>
            <a:r>
              <a:rPr lang="en-US" dirty="0"/>
              <a:t>different </a:t>
            </a:r>
            <a:r>
              <a:rPr lang="en-US" b="1" dirty="0"/>
              <a:t>weather-related</a:t>
            </a:r>
            <a:r>
              <a:rPr lang="en-US" dirty="0"/>
              <a:t> challenges. </a:t>
            </a:r>
          </a:p>
          <a:p>
            <a:endParaRPr lang="en-US" dirty="0"/>
          </a:p>
          <a:p>
            <a:r>
              <a:rPr lang="en-US" sz="2400" b="1" dirty="0">
                <a:solidFill>
                  <a:srgbClr val="8E4371"/>
                </a:solidFill>
              </a:rPr>
              <a:t>3 actions </a:t>
            </a:r>
            <a:r>
              <a:rPr lang="en-US" sz="2400" dirty="0">
                <a:solidFill>
                  <a:srgbClr val="8E4371"/>
                </a:solidFill>
              </a:rPr>
              <a:t>your community </a:t>
            </a:r>
            <a:br>
              <a:rPr lang="en-US" sz="2400" dirty="0">
                <a:solidFill>
                  <a:srgbClr val="8E4371"/>
                </a:solidFill>
              </a:rPr>
            </a:br>
            <a:r>
              <a:rPr lang="en-US" sz="2400" dirty="0">
                <a:solidFill>
                  <a:srgbClr val="8E4371"/>
                </a:solidFill>
              </a:rPr>
              <a:t>can do to be resilient: </a:t>
            </a:r>
          </a:p>
          <a:p>
            <a:pPr marL="274320" lvl="1" indent="-274320"/>
            <a:r>
              <a:rPr lang="en-US" dirty="0"/>
              <a:t>Save energy </a:t>
            </a:r>
          </a:p>
          <a:p>
            <a:pPr marL="274320" lvl="1" indent="-274320"/>
            <a:r>
              <a:rPr lang="en-US" dirty="0"/>
              <a:t>Conserve water</a:t>
            </a:r>
          </a:p>
          <a:p>
            <a:pPr marL="274320" lvl="1" indent="-274320"/>
            <a:r>
              <a:rPr lang="en-US" dirty="0"/>
              <a:t>Grow plants</a:t>
            </a:r>
          </a:p>
        </p:txBody>
      </p:sp>
      <p:grpSp>
        <p:nvGrpSpPr>
          <p:cNvPr id="14" name="Group 13">
            <a:extLst>
              <a:ext uri="{FF2B5EF4-FFF2-40B4-BE49-F238E27FC236}">
                <a16:creationId xmlns:a16="http://schemas.microsoft.com/office/drawing/2014/main" id="{07C0C0E7-AA7D-1321-43E9-659379438D80}"/>
              </a:ext>
            </a:extLst>
          </p:cNvPr>
          <p:cNvGrpSpPr/>
          <p:nvPr/>
        </p:nvGrpSpPr>
        <p:grpSpPr>
          <a:xfrm>
            <a:off x="5746716" y="1649562"/>
            <a:ext cx="6254785" cy="4485231"/>
            <a:chOff x="5303803" y="1409934"/>
            <a:chExt cx="6888197" cy="4939443"/>
          </a:xfrm>
        </p:grpSpPr>
        <p:pic>
          <p:nvPicPr>
            <p:cNvPr id="7" name="Picture 6" descr="A cartoon of a monster&#10;&#10;AI-generated content may be incorrect.">
              <a:extLst>
                <a:ext uri="{FF2B5EF4-FFF2-40B4-BE49-F238E27FC236}">
                  <a16:creationId xmlns:a16="http://schemas.microsoft.com/office/drawing/2014/main" id="{3114D9FD-DB29-9C5A-62DB-BF6516AE98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03803" y="2661966"/>
              <a:ext cx="2490199" cy="3687411"/>
            </a:xfrm>
            <a:prstGeom prst="rect">
              <a:avLst/>
            </a:prstGeom>
          </p:spPr>
        </p:pic>
        <p:pic>
          <p:nvPicPr>
            <p:cNvPr id="11" name="Picture 10" descr="A cartoon of a green furry monster&#10;&#10;AI-generated content may be incorrect.">
              <a:extLst>
                <a:ext uri="{FF2B5EF4-FFF2-40B4-BE49-F238E27FC236}">
                  <a16:creationId xmlns:a16="http://schemas.microsoft.com/office/drawing/2014/main" id="{96294E16-FECA-5CAF-225A-DFDF225E47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79913" y="2704830"/>
              <a:ext cx="2812087" cy="3553736"/>
            </a:xfrm>
            <a:prstGeom prst="rect">
              <a:avLst/>
            </a:prstGeom>
          </p:spPr>
        </p:pic>
        <p:pic>
          <p:nvPicPr>
            <p:cNvPr id="13" name="Picture 12" descr="A cartoon of a purple monster&#10;&#10;AI-generated content may be incorrect.">
              <a:extLst>
                <a:ext uri="{FF2B5EF4-FFF2-40B4-BE49-F238E27FC236}">
                  <a16:creationId xmlns:a16="http://schemas.microsoft.com/office/drawing/2014/main" id="{142DE131-A764-3D71-F19B-6C1DD23457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00830" y="1409934"/>
              <a:ext cx="3232420" cy="4848631"/>
            </a:xfrm>
            <a:prstGeom prst="rect">
              <a:avLst/>
            </a:prstGeom>
          </p:spPr>
        </p:pic>
      </p:grpSp>
      <p:sp>
        <p:nvSpPr>
          <p:cNvPr id="3" name="Title 20">
            <a:extLst>
              <a:ext uri="{FF2B5EF4-FFF2-40B4-BE49-F238E27FC236}">
                <a16:creationId xmlns:a16="http://schemas.microsoft.com/office/drawing/2014/main" id="{0DDFFEE6-511C-961A-011A-BAB3EE14E36B}"/>
              </a:ext>
            </a:extLst>
          </p:cNvPr>
          <p:cNvSpPr>
            <a:spLocks noGrp="1"/>
          </p:cNvSpPr>
          <p:nvPr>
            <p:ph type="title"/>
          </p:nvPr>
        </p:nvSpPr>
        <p:spPr>
          <a:xfrm>
            <a:off x="1097280" y="457200"/>
            <a:ext cx="10515600" cy="579752"/>
          </a:xfrm>
        </p:spPr>
        <p:txBody>
          <a:bodyPr/>
          <a:lstStyle/>
          <a:p>
            <a:pPr>
              <a:lnSpc>
                <a:spcPct val="100000"/>
              </a:lnSpc>
            </a:pPr>
            <a:r>
              <a:rPr lang="en-US" sz="4000" b="1" spc="0">
                <a:latin typeface="+mj-lt"/>
              </a:rPr>
              <a:t>Climate Resiliency? What is that?</a:t>
            </a:r>
          </a:p>
        </p:txBody>
      </p:sp>
    </p:spTree>
    <p:extLst>
      <p:ext uri="{BB962C8B-B14F-4D97-AF65-F5344CB8AC3E}">
        <p14:creationId xmlns:p14="http://schemas.microsoft.com/office/powerpoint/2010/main" val="3278776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BF42FD-C270-798A-294D-535A7984AF1C}"/>
              </a:ext>
            </a:extLst>
          </p:cNvPr>
          <p:cNvSpPr>
            <a:spLocks noGrp="1"/>
          </p:cNvSpPr>
          <p:nvPr>
            <p:ph type="body" sz="quarter" idx="13"/>
          </p:nvPr>
        </p:nvSpPr>
        <p:spPr>
          <a:xfrm>
            <a:off x="1097280" y="1371284"/>
            <a:ext cx="5548727" cy="1181416"/>
          </a:xfrm>
        </p:spPr>
        <p:txBody>
          <a:bodyPr/>
          <a:lstStyle/>
          <a:p>
            <a:r>
              <a:rPr lang="en-US" b="0"/>
              <a:t>Nature gives us the </a:t>
            </a:r>
            <a:r>
              <a:rPr lang="en-US"/>
              <a:t>sun and wind, </a:t>
            </a:r>
            <a:r>
              <a:rPr lang="en-US" b="0"/>
              <a:t>which can be turned into energy.</a:t>
            </a:r>
          </a:p>
        </p:txBody>
      </p:sp>
      <p:sp>
        <p:nvSpPr>
          <p:cNvPr id="5" name="Slide Number Placeholder 4">
            <a:extLst>
              <a:ext uri="{FF2B5EF4-FFF2-40B4-BE49-F238E27FC236}">
                <a16:creationId xmlns:a16="http://schemas.microsoft.com/office/drawing/2014/main" id="{4870ED68-B80B-AEC9-F563-5E33B428E9A6}"/>
              </a:ext>
            </a:extLst>
          </p:cNvPr>
          <p:cNvSpPr>
            <a:spLocks noGrp="1"/>
          </p:cNvSpPr>
          <p:nvPr>
            <p:ph type="sldNum" sz="quarter" idx="4"/>
          </p:nvPr>
        </p:nvSpPr>
        <p:spPr/>
        <p:txBody>
          <a:bodyPr/>
          <a:lstStyle/>
          <a:p>
            <a:fld id="{90BDCDF1-6A81-421E-9C2B-2AE105F3E69D}" type="slidenum">
              <a:rPr lang="en-US" smtClean="0"/>
              <a:pPr/>
              <a:t>13</a:t>
            </a:fld>
            <a:endParaRPr lang="en-US"/>
          </a:p>
        </p:txBody>
      </p:sp>
      <p:sp>
        <p:nvSpPr>
          <p:cNvPr id="3" name="Title 20">
            <a:extLst>
              <a:ext uri="{FF2B5EF4-FFF2-40B4-BE49-F238E27FC236}">
                <a16:creationId xmlns:a16="http://schemas.microsoft.com/office/drawing/2014/main" id="{C5F07D53-479C-4911-73B5-0B508A16146A}"/>
              </a:ext>
            </a:extLst>
          </p:cNvPr>
          <p:cNvSpPr txBox="1">
            <a:spLocks/>
          </p:cNvSpPr>
          <p:nvPr/>
        </p:nvSpPr>
        <p:spPr>
          <a:xfrm>
            <a:off x="1097280" y="457200"/>
            <a:ext cx="5965633" cy="527047"/>
          </a:xfrm>
          <a:prstGeom prst="rect">
            <a:avLst/>
          </a:prstGeom>
        </p:spPr>
        <p:txBody>
          <a:bodyPr vert="horz" lIns="91440" tIns="0" rIns="91440" bIns="0" rtlCol="0" anchor="t">
            <a:noAutofit/>
          </a:bodyPr>
          <a:lstStyle>
            <a:lvl1pPr algn="l" defTabSz="914400" rtl="0" eaLnBrk="1" latinLnBrk="0" hangingPunct="1">
              <a:lnSpc>
                <a:spcPct val="90000"/>
              </a:lnSpc>
              <a:spcBef>
                <a:spcPct val="0"/>
              </a:spcBef>
              <a:buNone/>
              <a:defRPr lang="en-US" sz="3000" kern="1200" spc="150" baseline="0" dirty="0">
                <a:solidFill>
                  <a:srgbClr val="008D70"/>
                </a:solidFill>
                <a:latin typeface="DelaGothic Bold" pitchFamily="2" charset="-128"/>
                <a:ea typeface="DelaGothic Bold" pitchFamily="2" charset="-128"/>
                <a:cs typeface="+mj-cs"/>
              </a:defRPr>
            </a:lvl1pPr>
          </a:lstStyle>
          <a:p>
            <a:r>
              <a:rPr lang="en-US" sz="4000" b="1" spc="0">
                <a:latin typeface="+mj-lt"/>
              </a:rPr>
              <a:t>Save Energy</a:t>
            </a:r>
          </a:p>
        </p:txBody>
      </p:sp>
      <p:pic>
        <p:nvPicPr>
          <p:cNvPr id="10" name="Picture 9">
            <a:extLst>
              <a:ext uri="{FF2B5EF4-FFF2-40B4-BE49-F238E27FC236}">
                <a16:creationId xmlns:a16="http://schemas.microsoft.com/office/drawing/2014/main" id="{B648448A-4F62-95C7-7A7E-A8D2BA79438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707794" y="2639230"/>
            <a:ext cx="5203532" cy="2893206"/>
          </a:xfrm>
          <a:prstGeom prst="rect">
            <a:avLst/>
          </a:prstGeom>
        </p:spPr>
      </p:pic>
      <p:pic>
        <p:nvPicPr>
          <p:cNvPr id="12" name="Picture 11">
            <a:extLst>
              <a:ext uri="{FF2B5EF4-FFF2-40B4-BE49-F238E27FC236}">
                <a16:creationId xmlns:a16="http://schemas.microsoft.com/office/drawing/2014/main" id="{4F2E3C81-BDEF-F4C6-61AF-87F6DC6CB97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59585" y="2639230"/>
            <a:ext cx="5202496" cy="2893206"/>
          </a:xfrm>
          <a:prstGeom prst="rect">
            <a:avLst/>
          </a:prstGeom>
        </p:spPr>
      </p:pic>
      <p:sp>
        <p:nvSpPr>
          <p:cNvPr id="16" name="TextBox 15">
            <a:extLst>
              <a:ext uri="{FF2B5EF4-FFF2-40B4-BE49-F238E27FC236}">
                <a16:creationId xmlns:a16="http://schemas.microsoft.com/office/drawing/2014/main" id="{73E3DD98-FFC9-FFD4-51BF-6CDB9EC79E9D}"/>
              </a:ext>
            </a:extLst>
          </p:cNvPr>
          <p:cNvSpPr txBox="1"/>
          <p:nvPr/>
        </p:nvSpPr>
        <p:spPr>
          <a:xfrm>
            <a:off x="1930936" y="5619526"/>
            <a:ext cx="3659794" cy="369332"/>
          </a:xfrm>
          <a:prstGeom prst="rect">
            <a:avLst/>
          </a:prstGeom>
          <a:noFill/>
        </p:spPr>
        <p:txBody>
          <a:bodyPr wrap="square">
            <a:spAutoFit/>
          </a:bodyPr>
          <a:lstStyle/>
          <a:p>
            <a:pPr algn="ctr"/>
            <a:r>
              <a:rPr lang="en-US">
                <a:latin typeface="Avenir" panose="02000503020000020003" pitchFamily="2" charset="0"/>
              </a:rPr>
              <a:t>Solar Panels</a:t>
            </a:r>
          </a:p>
        </p:txBody>
      </p:sp>
      <p:sp>
        <p:nvSpPr>
          <p:cNvPr id="17" name="TextBox 16">
            <a:extLst>
              <a:ext uri="{FF2B5EF4-FFF2-40B4-BE49-F238E27FC236}">
                <a16:creationId xmlns:a16="http://schemas.microsoft.com/office/drawing/2014/main" id="{8BF8AB99-5522-44BC-A1D8-40D6CB05B07A}"/>
              </a:ext>
            </a:extLst>
          </p:cNvPr>
          <p:cNvSpPr txBox="1"/>
          <p:nvPr/>
        </p:nvSpPr>
        <p:spPr>
          <a:xfrm>
            <a:off x="7479663" y="5619526"/>
            <a:ext cx="3659794" cy="369332"/>
          </a:xfrm>
          <a:prstGeom prst="rect">
            <a:avLst/>
          </a:prstGeom>
          <a:noFill/>
        </p:spPr>
        <p:txBody>
          <a:bodyPr wrap="square">
            <a:spAutoFit/>
          </a:bodyPr>
          <a:lstStyle/>
          <a:p>
            <a:pPr algn="ctr"/>
            <a:r>
              <a:rPr lang="en-US">
                <a:latin typeface="Avenir" panose="02000503020000020003" pitchFamily="2" charset="0"/>
              </a:rPr>
              <a:t>Wind Turbines</a:t>
            </a:r>
          </a:p>
        </p:txBody>
      </p:sp>
      <p:pic>
        <p:nvPicPr>
          <p:cNvPr id="2" name="Picture 1" descr="A picture containing shape&#10;&#10;Description automatically generated">
            <a:extLst>
              <a:ext uri="{FF2B5EF4-FFF2-40B4-BE49-F238E27FC236}">
                <a16:creationId xmlns:a16="http://schemas.microsoft.com/office/drawing/2014/main" id="{2151D20E-0D50-5108-BCC2-F5485B08E65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0800000">
            <a:off x="7479663" y="-32513"/>
            <a:ext cx="3150784" cy="2464904"/>
          </a:xfrm>
          <a:prstGeom prst="rect">
            <a:avLst/>
          </a:prstGeom>
        </p:spPr>
      </p:pic>
    </p:spTree>
    <p:extLst>
      <p:ext uri="{BB962C8B-B14F-4D97-AF65-F5344CB8AC3E}">
        <p14:creationId xmlns:p14="http://schemas.microsoft.com/office/powerpoint/2010/main" val="1266591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97971-5859-70BD-4BCB-487577A37AF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0ACD73B-59BF-01FB-D8E6-50B21D7DF09F}"/>
              </a:ext>
            </a:extLst>
          </p:cNvPr>
          <p:cNvSpPr>
            <a:spLocks noGrp="1"/>
          </p:cNvSpPr>
          <p:nvPr>
            <p:ph type="body" sz="quarter" idx="13"/>
          </p:nvPr>
        </p:nvSpPr>
        <p:spPr>
          <a:xfrm>
            <a:off x="1097280" y="1371600"/>
            <a:ext cx="4170171" cy="899351"/>
          </a:xfrm>
        </p:spPr>
        <p:txBody>
          <a:bodyPr/>
          <a:lstStyle/>
          <a:p>
            <a:r>
              <a:rPr lang="en-US" b="0" dirty="0"/>
              <a:t>Nature gives us </a:t>
            </a:r>
            <a:r>
              <a:rPr lang="en-US" dirty="0"/>
              <a:t>rain, </a:t>
            </a:r>
            <a:r>
              <a:rPr lang="en-US" b="0" dirty="0"/>
              <a:t>which we can store and use later. </a:t>
            </a:r>
          </a:p>
        </p:txBody>
      </p:sp>
      <p:sp>
        <p:nvSpPr>
          <p:cNvPr id="5" name="Slide Number Placeholder 4">
            <a:extLst>
              <a:ext uri="{FF2B5EF4-FFF2-40B4-BE49-F238E27FC236}">
                <a16:creationId xmlns:a16="http://schemas.microsoft.com/office/drawing/2014/main" id="{91CB16F9-5DE8-A293-DA6C-2D417638EC09}"/>
              </a:ext>
            </a:extLst>
          </p:cNvPr>
          <p:cNvSpPr>
            <a:spLocks noGrp="1"/>
          </p:cNvSpPr>
          <p:nvPr>
            <p:ph type="sldNum" sz="quarter" idx="4"/>
          </p:nvPr>
        </p:nvSpPr>
        <p:spPr/>
        <p:txBody>
          <a:bodyPr/>
          <a:lstStyle/>
          <a:p>
            <a:fld id="{90BDCDF1-6A81-421E-9C2B-2AE105F3E69D}" type="slidenum">
              <a:rPr lang="en-US" smtClean="0"/>
              <a:pPr/>
              <a:t>14</a:t>
            </a:fld>
            <a:endParaRPr lang="en-US"/>
          </a:p>
        </p:txBody>
      </p:sp>
      <p:sp>
        <p:nvSpPr>
          <p:cNvPr id="6" name="Title 20">
            <a:extLst>
              <a:ext uri="{FF2B5EF4-FFF2-40B4-BE49-F238E27FC236}">
                <a16:creationId xmlns:a16="http://schemas.microsoft.com/office/drawing/2014/main" id="{AC7A7942-5E46-065C-1197-6D1D3FDFFB18}"/>
              </a:ext>
            </a:extLst>
          </p:cNvPr>
          <p:cNvSpPr txBox="1">
            <a:spLocks/>
          </p:cNvSpPr>
          <p:nvPr/>
        </p:nvSpPr>
        <p:spPr>
          <a:xfrm>
            <a:off x="1097280" y="457200"/>
            <a:ext cx="8690578" cy="540715"/>
          </a:xfrm>
          <a:prstGeom prst="rect">
            <a:avLst/>
          </a:prstGeom>
        </p:spPr>
        <p:txBody>
          <a:bodyPr vert="horz" lIns="91440" tIns="0" rIns="91440" bIns="0" rtlCol="0" anchor="t">
            <a:noAutofit/>
          </a:bodyPr>
          <a:lstStyle>
            <a:lvl1pPr algn="l" defTabSz="914400" rtl="0" eaLnBrk="1" latinLnBrk="0" hangingPunct="1">
              <a:lnSpc>
                <a:spcPct val="90000"/>
              </a:lnSpc>
              <a:spcBef>
                <a:spcPct val="0"/>
              </a:spcBef>
              <a:buNone/>
              <a:defRPr lang="en-US" sz="3000" kern="1200" spc="150" baseline="0" dirty="0">
                <a:solidFill>
                  <a:srgbClr val="008D70"/>
                </a:solidFill>
                <a:latin typeface="DelaGothic Bold" pitchFamily="2" charset="-128"/>
                <a:ea typeface="DelaGothic Bold" pitchFamily="2" charset="-128"/>
                <a:cs typeface="+mj-cs"/>
              </a:defRPr>
            </a:lvl1pPr>
          </a:lstStyle>
          <a:p>
            <a:r>
              <a:rPr lang="en-US" sz="4000" b="1" spc="0">
                <a:latin typeface="+mj-lt"/>
              </a:rPr>
              <a:t>Conserve Water</a:t>
            </a:r>
          </a:p>
        </p:txBody>
      </p:sp>
      <p:pic>
        <p:nvPicPr>
          <p:cNvPr id="9" name="Picture 8">
            <a:extLst>
              <a:ext uri="{FF2B5EF4-FFF2-40B4-BE49-F238E27FC236}">
                <a16:creationId xmlns:a16="http://schemas.microsoft.com/office/drawing/2014/main" id="{E0B36FFE-8D00-6599-E97D-95FEF120AC6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159067" y="2639230"/>
            <a:ext cx="5203532" cy="2893206"/>
          </a:xfrm>
          <a:prstGeom prst="rect">
            <a:avLst/>
          </a:prstGeom>
        </p:spPr>
      </p:pic>
      <p:pic>
        <p:nvPicPr>
          <p:cNvPr id="10" name="Picture 9">
            <a:extLst>
              <a:ext uri="{FF2B5EF4-FFF2-40B4-BE49-F238E27FC236}">
                <a16:creationId xmlns:a16="http://schemas.microsoft.com/office/drawing/2014/main" id="{0FD47428-A778-9D14-33A7-149C610ADA2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707794" y="2639230"/>
            <a:ext cx="5203532" cy="2893206"/>
          </a:xfrm>
          <a:prstGeom prst="rect">
            <a:avLst/>
          </a:prstGeom>
        </p:spPr>
      </p:pic>
      <p:sp>
        <p:nvSpPr>
          <p:cNvPr id="14" name="TextBox 13">
            <a:extLst>
              <a:ext uri="{FF2B5EF4-FFF2-40B4-BE49-F238E27FC236}">
                <a16:creationId xmlns:a16="http://schemas.microsoft.com/office/drawing/2014/main" id="{993DB648-C6D7-645C-2C2B-49A6F54FBBDB}"/>
              </a:ext>
            </a:extLst>
          </p:cNvPr>
          <p:cNvSpPr txBox="1"/>
          <p:nvPr/>
        </p:nvSpPr>
        <p:spPr>
          <a:xfrm>
            <a:off x="1930936" y="5619526"/>
            <a:ext cx="3659794" cy="369332"/>
          </a:xfrm>
          <a:prstGeom prst="rect">
            <a:avLst/>
          </a:prstGeom>
          <a:noFill/>
        </p:spPr>
        <p:txBody>
          <a:bodyPr wrap="square">
            <a:spAutoFit/>
          </a:bodyPr>
          <a:lstStyle/>
          <a:p>
            <a:pPr algn="ctr"/>
            <a:r>
              <a:rPr lang="en-US">
                <a:latin typeface="Avenir" panose="02000503020000020003" pitchFamily="2" charset="0"/>
              </a:rPr>
              <a:t>Water Reservoir</a:t>
            </a:r>
          </a:p>
        </p:txBody>
      </p:sp>
      <p:sp>
        <p:nvSpPr>
          <p:cNvPr id="15" name="TextBox 14">
            <a:extLst>
              <a:ext uri="{FF2B5EF4-FFF2-40B4-BE49-F238E27FC236}">
                <a16:creationId xmlns:a16="http://schemas.microsoft.com/office/drawing/2014/main" id="{F7711885-72E2-DDF3-0FAE-319C8B05C7A0}"/>
              </a:ext>
            </a:extLst>
          </p:cNvPr>
          <p:cNvSpPr txBox="1"/>
          <p:nvPr/>
        </p:nvSpPr>
        <p:spPr>
          <a:xfrm>
            <a:off x="7479663" y="5619526"/>
            <a:ext cx="3659794" cy="369332"/>
          </a:xfrm>
          <a:prstGeom prst="rect">
            <a:avLst/>
          </a:prstGeom>
          <a:noFill/>
        </p:spPr>
        <p:txBody>
          <a:bodyPr wrap="square">
            <a:spAutoFit/>
          </a:bodyPr>
          <a:lstStyle/>
          <a:p>
            <a:pPr algn="ctr"/>
            <a:r>
              <a:rPr lang="en-US">
                <a:latin typeface="Avenir" panose="02000503020000020003" pitchFamily="2" charset="0"/>
              </a:rPr>
              <a:t>Rain Barrel</a:t>
            </a:r>
          </a:p>
        </p:txBody>
      </p:sp>
      <p:pic>
        <p:nvPicPr>
          <p:cNvPr id="3" name="Picture 2" descr="A cartoon of a purple monster&#10;&#10;AI-generated content may be incorrect.">
            <a:extLst>
              <a:ext uri="{FF2B5EF4-FFF2-40B4-BE49-F238E27FC236}">
                <a16:creationId xmlns:a16="http://schemas.microsoft.com/office/drawing/2014/main" id="{A5328AEF-27C8-139B-8E66-3D6220B856A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07632" y="486417"/>
            <a:ext cx="1450841" cy="2176261"/>
          </a:xfrm>
          <a:prstGeom prst="rect">
            <a:avLst/>
          </a:prstGeom>
        </p:spPr>
      </p:pic>
    </p:spTree>
    <p:extLst>
      <p:ext uri="{BB962C8B-B14F-4D97-AF65-F5344CB8AC3E}">
        <p14:creationId xmlns:p14="http://schemas.microsoft.com/office/powerpoint/2010/main" val="1510712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3B1BE-277E-B3AD-6074-3C97D33484F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DC8F11-3176-BE28-1BAA-32BB8B2596E9}"/>
              </a:ext>
            </a:extLst>
          </p:cNvPr>
          <p:cNvSpPr>
            <a:spLocks noGrp="1"/>
          </p:cNvSpPr>
          <p:nvPr>
            <p:ph type="sldNum" sz="quarter" idx="4"/>
          </p:nvPr>
        </p:nvSpPr>
        <p:spPr/>
        <p:txBody>
          <a:bodyPr/>
          <a:lstStyle/>
          <a:p>
            <a:fld id="{90BDCDF1-6A81-421E-9C2B-2AE105F3E69D}" type="slidenum">
              <a:rPr lang="en-US" smtClean="0"/>
              <a:pPr/>
              <a:t>15</a:t>
            </a:fld>
            <a:endParaRPr lang="en-US"/>
          </a:p>
        </p:txBody>
      </p:sp>
      <p:sp>
        <p:nvSpPr>
          <p:cNvPr id="3" name="TextBox 2">
            <a:extLst>
              <a:ext uri="{FF2B5EF4-FFF2-40B4-BE49-F238E27FC236}">
                <a16:creationId xmlns:a16="http://schemas.microsoft.com/office/drawing/2014/main" id="{70D118EC-B6A5-7972-9179-F373B3B94EA0}"/>
              </a:ext>
            </a:extLst>
          </p:cNvPr>
          <p:cNvSpPr txBox="1"/>
          <p:nvPr/>
        </p:nvSpPr>
        <p:spPr>
          <a:xfrm>
            <a:off x="1930936" y="5619526"/>
            <a:ext cx="3659794" cy="369332"/>
          </a:xfrm>
          <a:prstGeom prst="rect">
            <a:avLst/>
          </a:prstGeom>
          <a:noFill/>
        </p:spPr>
        <p:txBody>
          <a:bodyPr wrap="square">
            <a:spAutoFit/>
          </a:bodyPr>
          <a:lstStyle/>
          <a:p>
            <a:pPr algn="ctr"/>
            <a:r>
              <a:rPr lang="en-US">
                <a:latin typeface="Avenir" panose="02000503020000020003" pitchFamily="2" charset="0"/>
              </a:rPr>
              <a:t>Greenhouse</a:t>
            </a:r>
          </a:p>
        </p:txBody>
      </p:sp>
      <p:sp>
        <p:nvSpPr>
          <p:cNvPr id="6" name="Title 20">
            <a:extLst>
              <a:ext uri="{FF2B5EF4-FFF2-40B4-BE49-F238E27FC236}">
                <a16:creationId xmlns:a16="http://schemas.microsoft.com/office/drawing/2014/main" id="{7649766A-3714-5BD8-539D-E3B5C25D6B35}"/>
              </a:ext>
            </a:extLst>
          </p:cNvPr>
          <p:cNvSpPr txBox="1">
            <a:spLocks/>
          </p:cNvSpPr>
          <p:nvPr/>
        </p:nvSpPr>
        <p:spPr>
          <a:xfrm>
            <a:off x="1097280" y="457200"/>
            <a:ext cx="8690578" cy="527047"/>
          </a:xfrm>
          <a:prstGeom prst="rect">
            <a:avLst/>
          </a:prstGeom>
        </p:spPr>
        <p:txBody>
          <a:bodyPr vert="horz" lIns="91440" tIns="0" rIns="91440" bIns="0" rtlCol="0" anchor="t">
            <a:noAutofit/>
          </a:bodyPr>
          <a:lstStyle>
            <a:lvl1pPr algn="l" defTabSz="914400" rtl="0" eaLnBrk="1" latinLnBrk="0" hangingPunct="1">
              <a:lnSpc>
                <a:spcPct val="90000"/>
              </a:lnSpc>
              <a:spcBef>
                <a:spcPct val="0"/>
              </a:spcBef>
              <a:buNone/>
              <a:defRPr lang="en-US" sz="3000" kern="1200" spc="150" baseline="0" dirty="0">
                <a:solidFill>
                  <a:srgbClr val="008D70"/>
                </a:solidFill>
                <a:latin typeface="DelaGothic Bold" pitchFamily="2" charset="-128"/>
                <a:ea typeface="DelaGothic Bold" pitchFamily="2" charset="-128"/>
                <a:cs typeface="+mj-cs"/>
              </a:defRPr>
            </a:lvl1pPr>
          </a:lstStyle>
          <a:p>
            <a:r>
              <a:rPr lang="en-US" sz="4000" b="1" spc="0">
                <a:latin typeface="+mj-lt"/>
              </a:rPr>
              <a:t>Grow Plants</a:t>
            </a:r>
          </a:p>
        </p:txBody>
      </p:sp>
      <p:pic>
        <p:nvPicPr>
          <p:cNvPr id="9" name="Picture 8">
            <a:extLst>
              <a:ext uri="{FF2B5EF4-FFF2-40B4-BE49-F238E27FC236}">
                <a16:creationId xmlns:a16="http://schemas.microsoft.com/office/drawing/2014/main" id="{46BA7CCA-1551-30D4-AA92-857B959AC3AA}"/>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flipH="1">
            <a:off x="6707794" y="2639229"/>
            <a:ext cx="5203532" cy="2893206"/>
          </a:xfrm>
          <a:prstGeom prst="rect">
            <a:avLst/>
          </a:prstGeom>
        </p:spPr>
      </p:pic>
      <p:pic>
        <p:nvPicPr>
          <p:cNvPr id="10" name="Picture 9">
            <a:extLst>
              <a:ext uri="{FF2B5EF4-FFF2-40B4-BE49-F238E27FC236}">
                <a16:creationId xmlns:a16="http://schemas.microsoft.com/office/drawing/2014/main" id="{204E833A-3162-A188-6614-2AE7453CE72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59067" y="2639230"/>
            <a:ext cx="5203532" cy="2893206"/>
          </a:xfrm>
          <a:prstGeom prst="rect">
            <a:avLst/>
          </a:prstGeom>
        </p:spPr>
      </p:pic>
      <p:sp>
        <p:nvSpPr>
          <p:cNvPr id="11" name="TextBox 10">
            <a:extLst>
              <a:ext uri="{FF2B5EF4-FFF2-40B4-BE49-F238E27FC236}">
                <a16:creationId xmlns:a16="http://schemas.microsoft.com/office/drawing/2014/main" id="{62E649DF-E5DE-4A65-02F0-725A6E051A20}"/>
              </a:ext>
            </a:extLst>
          </p:cNvPr>
          <p:cNvSpPr txBox="1"/>
          <p:nvPr/>
        </p:nvSpPr>
        <p:spPr>
          <a:xfrm>
            <a:off x="7479663" y="5619526"/>
            <a:ext cx="3659794" cy="369332"/>
          </a:xfrm>
          <a:prstGeom prst="rect">
            <a:avLst/>
          </a:prstGeom>
          <a:noFill/>
        </p:spPr>
        <p:txBody>
          <a:bodyPr wrap="square">
            <a:spAutoFit/>
          </a:bodyPr>
          <a:lstStyle/>
          <a:p>
            <a:pPr algn="ctr"/>
            <a:r>
              <a:rPr lang="en-US">
                <a:latin typeface="Avenir" panose="02000503020000020003" pitchFamily="2" charset="0"/>
              </a:rPr>
              <a:t>Community Garden</a:t>
            </a:r>
          </a:p>
        </p:txBody>
      </p:sp>
      <p:sp>
        <p:nvSpPr>
          <p:cNvPr id="12" name="Text Placeholder 3">
            <a:extLst>
              <a:ext uri="{FF2B5EF4-FFF2-40B4-BE49-F238E27FC236}">
                <a16:creationId xmlns:a16="http://schemas.microsoft.com/office/drawing/2014/main" id="{FD01911F-BF36-3AA4-0F92-DC3776C63717}"/>
              </a:ext>
            </a:extLst>
          </p:cNvPr>
          <p:cNvSpPr txBox="1">
            <a:spLocks/>
          </p:cNvSpPr>
          <p:nvPr/>
        </p:nvSpPr>
        <p:spPr>
          <a:xfrm>
            <a:off x="1097280" y="1371600"/>
            <a:ext cx="6320596" cy="899351"/>
          </a:xfrm>
          <a:prstGeom prst="rect">
            <a:avLst/>
          </a:prstGeom>
        </p:spPr>
        <p:txBody>
          <a:bodyPr vert="horz" lIns="91440" tIns="0" rIns="91440" bIns="0" rtlCol="0">
            <a:noAutofit/>
          </a:bodyPr>
          <a:lstStyle>
            <a:lvl1pPr marL="0" marR="0" indent="0" algn="l" defTabSz="914400" rtl="0" eaLnBrk="1" fontAlgn="auto" latinLnBrk="0" hangingPunct="1">
              <a:lnSpc>
                <a:spcPct val="100000"/>
              </a:lnSpc>
              <a:spcBef>
                <a:spcPts val="0"/>
              </a:spcBef>
              <a:spcAft>
                <a:spcPts val="600"/>
              </a:spcAft>
              <a:buClr>
                <a:srgbClr val="008D70"/>
              </a:buClr>
              <a:buSzTx/>
              <a:buFontTx/>
              <a:buNone/>
              <a:tabLst/>
              <a:defRPr sz="2400" b="1" kern="1200" baseline="0">
                <a:solidFill>
                  <a:srgbClr val="8E4371"/>
                </a:solidFill>
                <a:latin typeface="+mn-lt"/>
                <a:ea typeface="+mn-ea"/>
                <a:cs typeface="+mn-cs"/>
              </a:defRPr>
            </a:lvl1pPr>
            <a:lvl2pPr marL="411480" indent="-228600" algn="l" defTabSz="914400" rtl="0" eaLnBrk="1" latinLnBrk="0" hangingPunct="1">
              <a:lnSpc>
                <a:spcPct val="100000"/>
              </a:lnSpc>
              <a:spcBef>
                <a:spcPts val="0"/>
              </a:spcBef>
              <a:buClr>
                <a:srgbClr val="A4BF60"/>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buClr>
                <a:srgbClr val="8E437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Nature gives us </a:t>
            </a:r>
            <a:r>
              <a:rPr lang="en-US" dirty="0"/>
              <a:t>land, sun, and rain,</a:t>
            </a:r>
            <a:r>
              <a:rPr lang="en-US" b="0" dirty="0"/>
              <a:t> </a:t>
            </a:r>
            <a:br>
              <a:rPr lang="en-US" b="0" dirty="0"/>
            </a:br>
            <a:r>
              <a:rPr lang="en-US" b="0" dirty="0"/>
              <a:t>which can be used to grow plants and food.</a:t>
            </a:r>
          </a:p>
        </p:txBody>
      </p:sp>
      <p:pic>
        <p:nvPicPr>
          <p:cNvPr id="2" name="Picture 1" descr="A cartoon of a monster&#10;&#10;AI-generated content may be incorrect.">
            <a:extLst>
              <a:ext uri="{FF2B5EF4-FFF2-40B4-BE49-F238E27FC236}">
                <a16:creationId xmlns:a16="http://schemas.microsoft.com/office/drawing/2014/main" id="{7944E61F-9838-E54B-D18B-0313952351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11846" y="373145"/>
            <a:ext cx="1596677" cy="2363762"/>
          </a:xfrm>
          <a:prstGeom prst="rect">
            <a:avLst/>
          </a:prstGeom>
        </p:spPr>
      </p:pic>
    </p:spTree>
    <p:extLst>
      <p:ext uri="{BB962C8B-B14F-4D97-AF65-F5344CB8AC3E}">
        <p14:creationId xmlns:p14="http://schemas.microsoft.com/office/powerpoint/2010/main" val="950157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B5F6-C1C8-485F-443C-EB50D9438FDE}"/>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7585EAA2-7C6C-49DB-E36A-186E856534F8}"/>
              </a:ext>
            </a:extLst>
          </p:cNvPr>
          <p:cNvSpPr>
            <a:spLocks noGrp="1"/>
          </p:cNvSpPr>
          <p:nvPr>
            <p:ph type="body" idx="1"/>
          </p:nvPr>
        </p:nvSpPr>
        <p:spPr>
          <a:xfrm>
            <a:off x="1097280" y="1371600"/>
            <a:ext cx="4654818" cy="1138146"/>
          </a:xfrm>
        </p:spPr>
        <p:txBody>
          <a:bodyPr/>
          <a:lstStyle/>
          <a:p>
            <a:r>
              <a:rPr lang="en-US" sz="2400">
                <a:solidFill>
                  <a:srgbClr val="8E4371"/>
                </a:solidFill>
              </a:rPr>
              <a:t>Let’s help Specter make his community </a:t>
            </a:r>
            <a:r>
              <a:rPr lang="en-US" sz="2400" b="1">
                <a:solidFill>
                  <a:srgbClr val="8E4371"/>
                </a:solidFill>
              </a:rPr>
              <a:t>climate-resilient!</a:t>
            </a:r>
          </a:p>
        </p:txBody>
      </p:sp>
      <p:sp>
        <p:nvSpPr>
          <p:cNvPr id="4" name="Slide Number Placeholder 3">
            <a:extLst>
              <a:ext uri="{FF2B5EF4-FFF2-40B4-BE49-F238E27FC236}">
                <a16:creationId xmlns:a16="http://schemas.microsoft.com/office/drawing/2014/main" id="{2C62626B-D2B8-1B55-A049-8C51ED57364B}"/>
              </a:ext>
            </a:extLst>
          </p:cNvPr>
          <p:cNvSpPr>
            <a:spLocks noGrp="1"/>
          </p:cNvSpPr>
          <p:nvPr>
            <p:ph type="sldNum" sz="quarter" idx="4"/>
          </p:nvPr>
        </p:nvSpPr>
        <p:spPr/>
        <p:txBody>
          <a:bodyPr/>
          <a:lstStyle/>
          <a:p>
            <a:fld id="{90BDCDF1-6A81-421E-9C2B-2AE105F3E69D}" type="slidenum">
              <a:rPr lang="en-US" smtClean="0"/>
              <a:pPr/>
              <a:t>16</a:t>
            </a:fld>
            <a:endParaRPr lang="en-US"/>
          </a:p>
        </p:txBody>
      </p:sp>
      <p:sp>
        <p:nvSpPr>
          <p:cNvPr id="5" name="Title 20">
            <a:extLst>
              <a:ext uri="{FF2B5EF4-FFF2-40B4-BE49-F238E27FC236}">
                <a16:creationId xmlns:a16="http://schemas.microsoft.com/office/drawing/2014/main" id="{5F1D3B6C-CDEC-6D2B-4527-1874839B4017}"/>
              </a:ext>
            </a:extLst>
          </p:cNvPr>
          <p:cNvSpPr txBox="1">
            <a:spLocks/>
          </p:cNvSpPr>
          <p:nvPr/>
        </p:nvSpPr>
        <p:spPr>
          <a:xfrm>
            <a:off x="1097280" y="457200"/>
            <a:ext cx="8435027" cy="1370292"/>
          </a:xfrm>
          <a:prstGeom prst="rect">
            <a:avLst/>
          </a:prstGeom>
        </p:spPr>
        <p:txBody>
          <a:bodyPr vert="horz" lIns="91440" tIns="0" rIns="91440" bIns="0" rtlCol="0" anchor="t">
            <a:noAutofit/>
          </a:bodyPr>
          <a:lstStyle>
            <a:lvl1pPr algn="l" defTabSz="914400" rtl="0" eaLnBrk="1" latinLnBrk="0" hangingPunct="1">
              <a:lnSpc>
                <a:spcPct val="90000"/>
              </a:lnSpc>
              <a:spcBef>
                <a:spcPct val="0"/>
              </a:spcBef>
              <a:buNone/>
              <a:defRPr lang="en-US" sz="3000" kern="1200" spc="150" baseline="0" dirty="0">
                <a:solidFill>
                  <a:srgbClr val="008D70"/>
                </a:solidFill>
                <a:latin typeface="DelaGothic Bold" pitchFamily="2" charset="-128"/>
                <a:ea typeface="DelaGothic Bold" pitchFamily="2" charset="-128"/>
                <a:cs typeface="+mj-cs"/>
              </a:defRPr>
            </a:lvl1pPr>
          </a:lstStyle>
          <a:p>
            <a:r>
              <a:rPr lang="en-US" sz="4000" b="1" spc="0">
                <a:latin typeface="+mj-lt"/>
              </a:rPr>
              <a:t>Specter’s Resilient Community</a:t>
            </a:r>
          </a:p>
        </p:txBody>
      </p:sp>
      <p:pic>
        <p:nvPicPr>
          <p:cNvPr id="2" name="Picture 1" descr="A green and blue sign&#10;&#10;AI-generated content may be incorrect.">
            <a:hlinkClick r:id="rId3"/>
            <a:extLst>
              <a:ext uri="{FF2B5EF4-FFF2-40B4-BE49-F238E27FC236}">
                <a16:creationId xmlns:a16="http://schemas.microsoft.com/office/drawing/2014/main" id="{8F98D2DD-94E3-5AEE-FAA9-D104182C3E2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9112" y="2349588"/>
            <a:ext cx="3014739" cy="1437025"/>
          </a:xfrm>
          <a:prstGeom prst="rect">
            <a:avLst/>
          </a:prstGeom>
        </p:spPr>
      </p:pic>
      <p:pic>
        <p:nvPicPr>
          <p:cNvPr id="3" name="Picture 2">
            <a:hlinkClick r:id="rId3"/>
            <a:extLst>
              <a:ext uri="{FF2B5EF4-FFF2-40B4-BE49-F238E27FC236}">
                <a16:creationId xmlns:a16="http://schemas.microsoft.com/office/drawing/2014/main" id="{62007C25-6927-A2D3-405F-53F42F86561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500254" y="1271614"/>
            <a:ext cx="6301453" cy="4779975"/>
          </a:xfrm>
          <a:prstGeom prst="rect">
            <a:avLst/>
          </a:prstGeom>
        </p:spPr>
      </p:pic>
    </p:spTree>
    <p:extLst>
      <p:ext uri="{BB962C8B-B14F-4D97-AF65-F5344CB8AC3E}">
        <p14:creationId xmlns:p14="http://schemas.microsoft.com/office/powerpoint/2010/main" val="3943416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20E9-9CD7-235D-3885-4FCA10964D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C52447-BA02-7B02-BBCB-08CB9B7B82DD}"/>
              </a:ext>
            </a:extLst>
          </p:cNvPr>
          <p:cNvSpPr>
            <a:spLocks noGrp="1"/>
          </p:cNvSpPr>
          <p:nvPr>
            <p:ph type="title"/>
          </p:nvPr>
        </p:nvSpPr>
        <p:spPr>
          <a:xfrm>
            <a:off x="1097280" y="457200"/>
            <a:ext cx="6143607" cy="1300790"/>
          </a:xfrm>
        </p:spPr>
        <p:txBody>
          <a:bodyPr/>
          <a:lstStyle/>
          <a:p>
            <a:pPr>
              <a:lnSpc>
                <a:spcPct val="100000"/>
              </a:lnSpc>
            </a:pPr>
            <a:r>
              <a:rPr lang="en-US" sz="3200" b="1" spc="0" dirty="0">
                <a:latin typeface="+mj-lt"/>
              </a:rPr>
              <a:t>Energy Efficiency and </a:t>
            </a:r>
            <a:br>
              <a:rPr lang="en-US" sz="3200" b="1" spc="0" dirty="0">
                <a:latin typeface="+mj-lt"/>
              </a:rPr>
            </a:br>
            <a:r>
              <a:rPr lang="en-US" sz="3200" b="1" spc="0" dirty="0">
                <a:latin typeface="+mj-lt"/>
              </a:rPr>
              <a:t>Climate Resiliency Cooldown</a:t>
            </a:r>
          </a:p>
        </p:txBody>
      </p:sp>
      <p:sp>
        <p:nvSpPr>
          <p:cNvPr id="22" name="Text Placeholder 21">
            <a:extLst>
              <a:ext uri="{FF2B5EF4-FFF2-40B4-BE49-F238E27FC236}">
                <a16:creationId xmlns:a16="http://schemas.microsoft.com/office/drawing/2014/main" id="{22DB18B1-DFF3-3C7F-90D7-8DB68D4E69CB}"/>
              </a:ext>
            </a:extLst>
          </p:cNvPr>
          <p:cNvSpPr>
            <a:spLocks noGrp="1"/>
          </p:cNvSpPr>
          <p:nvPr>
            <p:ph type="body" idx="1"/>
          </p:nvPr>
        </p:nvSpPr>
        <p:spPr>
          <a:xfrm>
            <a:off x="1097280" y="1828800"/>
            <a:ext cx="5202822" cy="4551453"/>
          </a:xfrm>
        </p:spPr>
        <p:txBody>
          <a:bodyPr/>
          <a:lstStyle/>
          <a:p>
            <a:pPr lvl="0">
              <a:spcBef>
                <a:spcPts val="601"/>
              </a:spcBef>
              <a:buClr>
                <a:srgbClr val="A4BF60"/>
              </a:buClr>
              <a:buSzPts val="1800"/>
            </a:pPr>
            <a:r>
              <a:rPr lang="en-US" sz="2400" b="1" dirty="0">
                <a:solidFill>
                  <a:srgbClr val="8E4371"/>
                </a:solidFill>
              </a:rPr>
              <a:t>Answer the questions </a:t>
            </a:r>
            <a:r>
              <a:rPr lang="en-US" sz="2400" dirty="0">
                <a:solidFill>
                  <a:srgbClr val="8E4371"/>
                </a:solidFill>
              </a:rPr>
              <a:t>on your worksheet, and consider sharing </a:t>
            </a:r>
            <a:br>
              <a:rPr lang="en-US" sz="2400" dirty="0">
                <a:solidFill>
                  <a:srgbClr val="8E4371"/>
                </a:solidFill>
              </a:rPr>
            </a:br>
            <a:r>
              <a:rPr lang="en-US" sz="2400" dirty="0">
                <a:solidFill>
                  <a:srgbClr val="8E4371"/>
                </a:solidFill>
              </a:rPr>
              <a:t>with the class:</a:t>
            </a:r>
            <a:endParaRPr lang="en-US" dirty="0">
              <a:solidFill>
                <a:srgbClr val="F37158"/>
              </a:solidFill>
            </a:endParaRPr>
          </a:p>
          <a:p>
            <a:pPr marL="274320" lvl="0" indent="-274320">
              <a:spcAft>
                <a:spcPts val="1800"/>
              </a:spcAft>
              <a:buClr>
                <a:srgbClr val="A4BF60"/>
              </a:buClr>
              <a:buSzPts val="1800"/>
              <a:buFontTx/>
              <a:buChar char="●"/>
            </a:pPr>
            <a:r>
              <a:rPr lang="en-US" dirty="0"/>
              <a:t>What are the benefits of using </a:t>
            </a:r>
            <a:br>
              <a:rPr lang="en-US" dirty="0"/>
            </a:br>
            <a:r>
              <a:rPr lang="en-US" dirty="0"/>
              <a:t>energy-efficient materials? Think </a:t>
            </a:r>
            <a:br>
              <a:rPr lang="en-US" dirty="0"/>
            </a:br>
            <a:r>
              <a:rPr lang="en-US" dirty="0"/>
              <a:t>about your home and community.</a:t>
            </a:r>
          </a:p>
          <a:p>
            <a:pPr marL="274320" lvl="0" indent="-274320">
              <a:spcAft>
                <a:spcPts val="1800"/>
              </a:spcAft>
              <a:buClr>
                <a:srgbClr val="A4BF60"/>
              </a:buClr>
              <a:buSzPts val="1800"/>
              <a:buFontTx/>
              <a:buChar char="●"/>
            </a:pPr>
            <a:r>
              <a:rPr lang="en-US" dirty="0"/>
              <a:t>Which climate resilience resource </a:t>
            </a:r>
            <a:br>
              <a:rPr lang="en-US" dirty="0"/>
            </a:br>
            <a:r>
              <a:rPr lang="en-US" dirty="0"/>
              <a:t>would you like to see in your community? </a:t>
            </a:r>
            <a:br>
              <a:rPr lang="en-US" dirty="0"/>
            </a:br>
            <a:r>
              <a:rPr lang="en-US" dirty="0"/>
              <a:t>How would it help your community?</a:t>
            </a:r>
          </a:p>
        </p:txBody>
      </p:sp>
      <p:sp>
        <p:nvSpPr>
          <p:cNvPr id="4" name="Slide Number Placeholder 3">
            <a:extLst>
              <a:ext uri="{FF2B5EF4-FFF2-40B4-BE49-F238E27FC236}">
                <a16:creationId xmlns:a16="http://schemas.microsoft.com/office/drawing/2014/main" id="{1BCDA63C-6310-5D56-34CB-AD55B72BA17D}"/>
              </a:ext>
            </a:extLst>
          </p:cNvPr>
          <p:cNvSpPr>
            <a:spLocks noGrp="1"/>
          </p:cNvSpPr>
          <p:nvPr>
            <p:ph type="sldNum" sz="quarter" idx="4"/>
          </p:nvPr>
        </p:nvSpPr>
        <p:spPr/>
        <p:txBody>
          <a:bodyPr/>
          <a:lstStyle/>
          <a:p>
            <a:fld id="{90BDCDF1-6A81-421E-9C2B-2AE105F3E69D}" type="slidenum">
              <a:rPr lang="en-US" smtClean="0"/>
              <a:pPr/>
              <a:t>17</a:t>
            </a:fld>
            <a:endParaRPr lang="en-US"/>
          </a:p>
        </p:txBody>
      </p:sp>
      <p:pic>
        <p:nvPicPr>
          <p:cNvPr id="5" name="Picture 4">
            <a:extLst>
              <a:ext uri="{FF2B5EF4-FFF2-40B4-BE49-F238E27FC236}">
                <a16:creationId xmlns:a16="http://schemas.microsoft.com/office/drawing/2014/main" id="{BF428ACF-8C08-F9AB-A3F8-4CB014018A5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281644" y="689306"/>
            <a:ext cx="4234071" cy="5479387"/>
          </a:xfrm>
          <a:prstGeom prst="rect">
            <a:avLst/>
          </a:prstGeom>
          <a:ln>
            <a:solidFill>
              <a:srgbClr val="7495AB"/>
            </a:solidFill>
          </a:ln>
        </p:spPr>
      </p:pic>
      <p:sp>
        <p:nvSpPr>
          <p:cNvPr id="6" name="Circular Arrow 5">
            <a:extLst>
              <a:ext uri="{FF2B5EF4-FFF2-40B4-BE49-F238E27FC236}">
                <a16:creationId xmlns:a16="http://schemas.microsoft.com/office/drawing/2014/main" id="{EEF487F7-B873-3C1A-98DA-DFFDEB6F3442}"/>
              </a:ext>
            </a:extLst>
          </p:cNvPr>
          <p:cNvSpPr/>
          <p:nvPr/>
        </p:nvSpPr>
        <p:spPr>
          <a:xfrm rot="19058473">
            <a:off x="6113156" y="3531725"/>
            <a:ext cx="1801882" cy="1875080"/>
          </a:xfrm>
          <a:prstGeom prst="circularArrow">
            <a:avLst>
              <a:gd name="adj1" fmla="val 12500"/>
              <a:gd name="adj2" fmla="val 1142319"/>
              <a:gd name="adj3" fmla="val 20457681"/>
              <a:gd name="adj4" fmla="val 15335435"/>
              <a:gd name="adj5" fmla="val 12500"/>
            </a:avLst>
          </a:prstGeom>
          <a:solidFill>
            <a:srgbClr val="A4B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62484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468C7-EB45-2591-892C-2607535B47C4}"/>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AAE1CE12-DAA4-D1B8-B062-3A8339857006}"/>
              </a:ext>
            </a:extLst>
          </p:cNvPr>
          <p:cNvSpPr>
            <a:spLocks noGrp="1"/>
          </p:cNvSpPr>
          <p:nvPr>
            <p:ph type="body" idx="1"/>
          </p:nvPr>
        </p:nvSpPr>
        <p:spPr>
          <a:xfrm>
            <a:off x="1097280" y="1371600"/>
            <a:ext cx="5133039" cy="3308888"/>
          </a:xfrm>
        </p:spPr>
        <p:txBody>
          <a:bodyPr/>
          <a:lstStyle/>
          <a:p>
            <a:pPr fontAlgn="base"/>
            <a:r>
              <a:rPr lang="en-US" dirty="0">
                <a:solidFill>
                  <a:schemeClr val="dk1"/>
                </a:solidFill>
              </a:rPr>
              <a:t>You’re on your way to strengthening your community. Your kits can help you do your </a:t>
            </a:r>
            <a:br>
              <a:rPr lang="en-US" dirty="0">
                <a:solidFill>
                  <a:schemeClr val="dk1"/>
                </a:solidFill>
              </a:rPr>
            </a:br>
            <a:r>
              <a:rPr lang="en-US" dirty="0">
                <a:solidFill>
                  <a:schemeClr val="dk1"/>
                </a:solidFill>
              </a:rPr>
              <a:t>part to make your home, community, and environment </a:t>
            </a:r>
            <a:r>
              <a:rPr lang="en-US" b="1" dirty="0">
                <a:solidFill>
                  <a:schemeClr val="dk1"/>
                </a:solidFill>
              </a:rPr>
              <a:t>more energy-efficient </a:t>
            </a:r>
            <a:br>
              <a:rPr lang="en-US" b="1" dirty="0">
                <a:solidFill>
                  <a:schemeClr val="dk1"/>
                </a:solidFill>
              </a:rPr>
            </a:br>
            <a:r>
              <a:rPr lang="en-US" b="1" dirty="0">
                <a:solidFill>
                  <a:schemeClr val="dk1"/>
                </a:solidFill>
              </a:rPr>
              <a:t>and resilient. </a:t>
            </a:r>
          </a:p>
          <a:p>
            <a:pPr fontAlgn="base"/>
            <a:r>
              <a:rPr lang="en-US" dirty="0">
                <a:solidFill>
                  <a:schemeClr val="dk1"/>
                </a:solidFill>
              </a:rPr>
              <a:t>When you go home, get an adult to help </a:t>
            </a:r>
            <a:br>
              <a:rPr lang="en-US" dirty="0">
                <a:solidFill>
                  <a:schemeClr val="dk1"/>
                </a:solidFill>
              </a:rPr>
            </a:br>
            <a:r>
              <a:rPr lang="en-US" dirty="0">
                <a:solidFill>
                  <a:schemeClr val="dk1"/>
                </a:solidFill>
              </a:rPr>
              <a:t>you install your kit. Then return the </a:t>
            </a:r>
            <a:r>
              <a:rPr lang="en-US" dirty="0"/>
              <a:t>student </a:t>
            </a:r>
            <a:br>
              <a:rPr lang="en-US" dirty="0"/>
            </a:br>
            <a:r>
              <a:rPr lang="en-US" dirty="0"/>
              <a:t>verification card</a:t>
            </a:r>
            <a:r>
              <a:rPr lang="en-US" dirty="0">
                <a:solidFill>
                  <a:schemeClr val="dk1"/>
                </a:solidFill>
              </a:rPr>
              <a:t> to your teacher. </a:t>
            </a:r>
            <a:br>
              <a:rPr lang="en-US" dirty="0">
                <a:solidFill>
                  <a:schemeClr val="dk1"/>
                </a:solidFill>
              </a:rPr>
            </a:br>
            <a:r>
              <a:rPr lang="en-US" b="1" dirty="0">
                <a:solidFill>
                  <a:schemeClr val="dk1"/>
                </a:solidFill>
              </a:rPr>
              <a:t>You could help your class get $1,000!</a:t>
            </a:r>
          </a:p>
        </p:txBody>
      </p:sp>
      <p:sp>
        <p:nvSpPr>
          <p:cNvPr id="4" name="Slide Number Placeholder 3">
            <a:extLst>
              <a:ext uri="{FF2B5EF4-FFF2-40B4-BE49-F238E27FC236}">
                <a16:creationId xmlns:a16="http://schemas.microsoft.com/office/drawing/2014/main" id="{C78F00EA-D719-65FE-A0C4-48FE5E0DB368}"/>
              </a:ext>
            </a:extLst>
          </p:cNvPr>
          <p:cNvSpPr>
            <a:spLocks noGrp="1"/>
          </p:cNvSpPr>
          <p:nvPr>
            <p:ph type="sldNum" sz="quarter" idx="4"/>
          </p:nvPr>
        </p:nvSpPr>
        <p:spPr/>
        <p:txBody>
          <a:bodyPr/>
          <a:lstStyle/>
          <a:p>
            <a:fld id="{90BDCDF1-6A81-421E-9C2B-2AE105F3E69D}" type="slidenum">
              <a:rPr lang="en-US" smtClean="0"/>
              <a:pPr/>
              <a:t>18</a:t>
            </a:fld>
            <a:endParaRPr lang="en-US"/>
          </a:p>
        </p:txBody>
      </p:sp>
      <p:sp>
        <p:nvSpPr>
          <p:cNvPr id="5" name="TextBox 4">
            <a:extLst>
              <a:ext uri="{FF2B5EF4-FFF2-40B4-BE49-F238E27FC236}">
                <a16:creationId xmlns:a16="http://schemas.microsoft.com/office/drawing/2014/main" id="{4D3AEFBC-A895-FFEC-90FC-9B6EAEA55507}"/>
              </a:ext>
            </a:extLst>
          </p:cNvPr>
          <p:cNvSpPr txBox="1"/>
          <p:nvPr/>
        </p:nvSpPr>
        <p:spPr>
          <a:xfrm>
            <a:off x="1592494" y="1191802"/>
            <a:ext cx="0" cy="0"/>
          </a:xfrm>
          <a:prstGeom prst="rect">
            <a:avLst/>
          </a:prstGeom>
        </p:spPr>
        <p:txBody>
          <a:bodyPr vert="horz" wrap="none" lIns="91440" tIns="0" rIns="91440" bIns="0" rtlCol="0">
            <a:noAutofit/>
          </a:bodyPr>
          <a:lstStyle/>
          <a:p>
            <a:pPr algn="l"/>
            <a:endParaRPr lang="en-US" sz="2200" b="1">
              <a:solidFill>
                <a:srgbClr val="8E4371"/>
              </a:solidFill>
            </a:endParaRPr>
          </a:p>
        </p:txBody>
      </p:sp>
      <p:sp>
        <p:nvSpPr>
          <p:cNvPr id="2" name="Title 2">
            <a:extLst>
              <a:ext uri="{FF2B5EF4-FFF2-40B4-BE49-F238E27FC236}">
                <a16:creationId xmlns:a16="http://schemas.microsoft.com/office/drawing/2014/main" id="{61D0F26F-C79F-1778-15D1-9AE2B1005603}"/>
              </a:ext>
            </a:extLst>
          </p:cNvPr>
          <p:cNvSpPr>
            <a:spLocks noGrp="1"/>
          </p:cNvSpPr>
          <p:nvPr>
            <p:ph type="title"/>
          </p:nvPr>
        </p:nvSpPr>
        <p:spPr>
          <a:xfrm>
            <a:off x="1097280" y="457200"/>
            <a:ext cx="6038306" cy="658999"/>
          </a:xfrm>
        </p:spPr>
        <p:txBody>
          <a:bodyPr/>
          <a:lstStyle/>
          <a:p>
            <a:r>
              <a:rPr lang="en-US" sz="4400" b="1" spc="0">
                <a:latin typeface="+mj-lt"/>
              </a:rPr>
              <a:t>Congratulations!</a:t>
            </a:r>
          </a:p>
        </p:txBody>
      </p:sp>
      <p:pic>
        <p:nvPicPr>
          <p:cNvPr id="6" name="Picture 5" descr="A monster energy saving checklist&#10;&#10;AI-generated content may be incorrect.">
            <a:hlinkClick r:id="rId3"/>
            <a:extLst>
              <a:ext uri="{FF2B5EF4-FFF2-40B4-BE49-F238E27FC236}">
                <a16:creationId xmlns:a16="http://schemas.microsoft.com/office/drawing/2014/main" id="{1D81EE57-DF62-BE01-818B-AAEA1E730A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48561" y="489614"/>
            <a:ext cx="4629878" cy="3308888"/>
          </a:xfrm>
          <a:prstGeom prst="rect">
            <a:avLst/>
          </a:prstGeom>
          <a:ln>
            <a:solidFill>
              <a:srgbClr val="7495AB"/>
            </a:solidFill>
          </a:ln>
        </p:spPr>
      </p:pic>
      <p:sp>
        <p:nvSpPr>
          <p:cNvPr id="7" name="Text Placeholder 21">
            <a:extLst>
              <a:ext uri="{FF2B5EF4-FFF2-40B4-BE49-F238E27FC236}">
                <a16:creationId xmlns:a16="http://schemas.microsoft.com/office/drawing/2014/main" id="{81794941-9903-29AE-EC39-17C95D6B59DA}"/>
              </a:ext>
            </a:extLst>
          </p:cNvPr>
          <p:cNvSpPr txBox="1">
            <a:spLocks/>
          </p:cNvSpPr>
          <p:nvPr/>
        </p:nvSpPr>
        <p:spPr>
          <a:xfrm>
            <a:off x="2267919" y="5129618"/>
            <a:ext cx="7656163" cy="1007390"/>
          </a:xfrm>
          <a:prstGeom prst="rect">
            <a:avLst/>
          </a:prstGeom>
        </p:spPr>
        <p:txBody>
          <a:bodyPr vert="horz" lIns="91440" tIns="0" rIns="91440" bIns="0" rtlCol="0" anchor="t" anchorCtr="0">
            <a:noAutofit/>
          </a:bodyPr>
          <a:lstStyle>
            <a:lvl1pPr marL="0" marR="0" indent="0" algn="l" defTabSz="914400" rtl="0" eaLnBrk="1" fontAlgn="auto" latinLnBrk="0" hangingPunct="1">
              <a:lnSpc>
                <a:spcPct val="100000"/>
              </a:lnSpc>
              <a:spcBef>
                <a:spcPts val="0"/>
              </a:spcBef>
              <a:spcAft>
                <a:spcPts val="1200"/>
              </a:spcAft>
              <a:buClr>
                <a:srgbClr val="008D70"/>
              </a:buClr>
              <a:buSzTx/>
              <a:buFontTx/>
              <a:buNone/>
              <a:tabLst/>
              <a:defRPr sz="2000" b="0" i="0" kern="1200" baseline="0">
                <a:solidFill>
                  <a:srgbClr val="14435D"/>
                </a:solidFill>
                <a:latin typeface="+mn-lt"/>
                <a:ea typeface="+mn-ea"/>
                <a:cs typeface="+mn-cs"/>
              </a:defRPr>
            </a:lvl1pPr>
            <a:lvl2pPr marL="457200" indent="0" algn="l" defTabSz="914400" rtl="0" eaLnBrk="1" latinLnBrk="0" hangingPunct="1">
              <a:lnSpc>
                <a:spcPct val="100000"/>
              </a:lnSpc>
              <a:spcBef>
                <a:spcPts val="0"/>
              </a:spcBef>
              <a:buClr>
                <a:srgbClr val="A4BF60"/>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0"/>
              </a:spcBef>
              <a:buClr>
                <a:srgbClr val="8E437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base"/>
            <a:r>
              <a:rPr lang="en-US" sz="3200">
                <a:solidFill>
                  <a:srgbClr val="8F4271"/>
                </a:solidFill>
              </a:rPr>
              <a:t>Thanks for helping Fuzzy and Specter with their monster missions! </a:t>
            </a:r>
          </a:p>
        </p:txBody>
      </p:sp>
      <p:pic>
        <p:nvPicPr>
          <p:cNvPr id="9" name="Picture 8" descr="A cartoon of a purple monster&#10;&#10;AI-generated content may be incorrect.">
            <a:extLst>
              <a:ext uri="{FF2B5EF4-FFF2-40B4-BE49-F238E27FC236}">
                <a16:creationId xmlns:a16="http://schemas.microsoft.com/office/drawing/2014/main" id="{3564643F-2D49-6F28-C1CF-A2C854D169B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56497" y="4242207"/>
            <a:ext cx="1621942" cy="2432913"/>
          </a:xfrm>
          <a:prstGeom prst="rect">
            <a:avLst/>
          </a:prstGeom>
        </p:spPr>
      </p:pic>
      <p:pic>
        <p:nvPicPr>
          <p:cNvPr id="13" name="Picture 12" descr="A cartoon of a green furry monster&#10;&#10;AI-generated content may be incorrect.">
            <a:extLst>
              <a:ext uri="{FF2B5EF4-FFF2-40B4-BE49-F238E27FC236}">
                <a16:creationId xmlns:a16="http://schemas.microsoft.com/office/drawing/2014/main" id="{01D471E6-9088-A542-F4BA-714FF39B624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756712" y="4618493"/>
            <a:ext cx="1686156" cy="2130857"/>
          </a:xfrm>
          <a:prstGeom prst="rect">
            <a:avLst/>
          </a:prstGeom>
        </p:spPr>
      </p:pic>
    </p:spTree>
    <p:extLst>
      <p:ext uri="{BB962C8B-B14F-4D97-AF65-F5344CB8AC3E}">
        <p14:creationId xmlns:p14="http://schemas.microsoft.com/office/powerpoint/2010/main" val="2949664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0B06C-B0DC-AAE3-D878-F48CAB4A4502}"/>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CAE739E6-1B5E-0E6C-774D-2A5AFD686A18}"/>
              </a:ext>
            </a:extLst>
          </p:cNvPr>
          <p:cNvSpPr>
            <a:spLocks noGrp="1"/>
          </p:cNvSpPr>
          <p:nvPr>
            <p:ph type="title"/>
          </p:nvPr>
        </p:nvSpPr>
        <p:spPr>
          <a:xfrm>
            <a:off x="1097280" y="457200"/>
            <a:ext cx="10515600" cy="579752"/>
          </a:xfrm>
        </p:spPr>
        <p:txBody>
          <a:bodyPr/>
          <a:lstStyle/>
          <a:p>
            <a:pPr>
              <a:lnSpc>
                <a:spcPct val="100000"/>
              </a:lnSpc>
            </a:pPr>
            <a:r>
              <a:rPr lang="en-US" sz="4000" b="1" spc="0">
                <a:latin typeface="+mj-lt"/>
              </a:rPr>
              <a:t>Kits for Kids Program</a:t>
            </a:r>
          </a:p>
        </p:txBody>
      </p:sp>
      <p:sp>
        <p:nvSpPr>
          <p:cNvPr id="22" name="Text Placeholder 21">
            <a:extLst>
              <a:ext uri="{FF2B5EF4-FFF2-40B4-BE49-F238E27FC236}">
                <a16:creationId xmlns:a16="http://schemas.microsoft.com/office/drawing/2014/main" id="{18FDFBCE-34A8-3F05-F51C-C08091988E43}"/>
              </a:ext>
            </a:extLst>
          </p:cNvPr>
          <p:cNvSpPr>
            <a:spLocks noGrp="1"/>
          </p:cNvSpPr>
          <p:nvPr>
            <p:ph type="body" idx="1"/>
          </p:nvPr>
        </p:nvSpPr>
        <p:spPr>
          <a:xfrm>
            <a:off x="1254346" y="2375805"/>
            <a:ext cx="4290266" cy="3496450"/>
          </a:xfrm>
        </p:spPr>
        <p:txBody>
          <a:bodyPr/>
          <a:lstStyle/>
          <a:p>
            <a:r>
              <a:rPr lang="en-US" sz="2400" dirty="0">
                <a:solidFill>
                  <a:srgbClr val="8E4371"/>
                </a:solidFill>
              </a:rPr>
              <a:t>Objectives</a:t>
            </a:r>
          </a:p>
          <a:p>
            <a:r>
              <a:rPr lang="en-US" dirty="0"/>
              <a:t>Students will be able to: </a:t>
            </a:r>
          </a:p>
          <a:p>
            <a:pPr marL="274320" lvl="1" indent="-274320">
              <a:spcBef>
                <a:spcPts val="600"/>
              </a:spcBef>
              <a:spcAft>
                <a:spcPts val="600"/>
              </a:spcAft>
              <a:buSzPts val="1800"/>
              <a:buChar char="●"/>
            </a:pPr>
            <a:r>
              <a:rPr lang="en-US" b="0" dirty="0"/>
              <a:t>Define “energy efficiency” </a:t>
            </a:r>
            <a:br>
              <a:rPr lang="en-US" b="0" dirty="0"/>
            </a:br>
            <a:r>
              <a:rPr lang="en-US" b="0" dirty="0"/>
              <a:t>and “climate resiliency”</a:t>
            </a:r>
          </a:p>
          <a:p>
            <a:pPr marL="274320" lvl="1" indent="-274320">
              <a:spcBef>
                <a:spcPts val="601"/>
              </a:spcBef>
              <a:spcAft>
                <a:spcPts val="600"/>
              </a:spcAft>
              <a:buSzPts val="1800"/>
              <a:buChar char="●"/>
            </a:pPr>
            <a:r>
              <a:rPr lang="en-US" b="0" dirty="0">
                <a:solidFill>
                  <a:srgbClr val="15435C"/>
                </a:solidFill>
                <a:ea typeface="+mn-lt"/>
                <a:cs typeface="+mn-lt"/>
              </a:rPr>
              <a:t>Identify ways to be energy efficient and climate resilient</a:t>
            </a:r>
            <a:endParaRPr lang="en-US" b="0" dirty="0"/>
          </a:p>
        </p:txBody>
      </p:sp>
      <p:sp>
        <p:nvSpPr>
          <p:cNvPr id="4" name="Slide Number Placeholder 3">
            <a:extLst>
              <a:ext uri="{FF2B5EF4-FFF2-40B4-BE49-F238E27FC236}">
                <a16:creationId xmlns:a16="http://schemas.microsoft.com/office/drawing/2014/main" id="{63E187EB-2DB0-BF86-224C-F2AE9ECDC907}"/>
              </a:ext>
            </a:extLst>
          </p:cNvPr>
          <p:cNvSpPr>
            <a:spLocks noGrp="1"/>
          </p:cNvSpPr>
          <p:nvPr>
            <p:ph type="sldNum" sz="quarter" idx="4"/>
          </p:nvPr>
        </p:nvSpPr>
        <p:spPr/>
        <p:txBody>
          <a:bodyPr/>
          <a:lstStyle/>
          <a:p>
            <a:fld id="{90BDCDF1-6A81-421E-9C2B-2AE105F3E69D}" type="slidenum">
              <a:rPr lang="en-US" smtClean="0"/>
              <a:pPr/>
              <a:t>2</a:t>
            </a:fld>
            <a:endParaRPr lang="en-US"/>
          </a:p>
        </p:txBody>
      </p:sp>
      <p:pic>
        <p:nvPicPr>
          <p:cNvPr id="7" name="Picture 6" descr="A picture containing shape&#10;&#10;Description automatically generated">
            <a:extLst>
              <a:ext uri="{FF2B5EF4-FFF2-40B4-BE49-F238E27FC236}">
                <a16:creationId xmlns:a16="http://schemas.microsoft.com/office/drawing/2014/main" id="{A53578BE-B7E1-40B6-ABCD-73F8492FA7B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a:off x="8689617" y="-32513"/>
            <a:ext cx="3150784" cy="2464904"/>
          </a:xfrm>
          <a:prstGeom prst="rect">
            <a:avLst/>
          </a:prstGeom>
        </p:spPr>
      </p:pic>
      <p:sp>
        <p:nvSpPr>
          <p:cNvPr id="8" name="TextBox 7">
            <a:extLst>
              <a:ext uri="{FF2B5EF4-FFF2-40B4-BE49-F238E27FC236}">
                <a16:creationId xmlns:a16="http://schemas.microsoft.com/office/drawing/2014/main" id="{220D52A0-15E9-B485-0D9A-DF33DEDB94B3}"/>
              </a:ext>
            </a:extLst>
          </p:cNvPr>
          <p:cNvSpPr txBox="1"/>
          <p:nvPr/>
        </p:nvSpPr>
        <p:spPr>
          <a:xfrm>
            <a:off x="6286906" y="2332825"/>
            <a:ext cx="4811201" cy="3539430"/>
          </a:xfrm>
          <a:prstGeom prst="rect">
            <a:avLst/>
          </a:prstGeom>
          <a:noFill/>
        </p:spPr>
        <p:txBody>
          <a:bodyPr wrap="square">
            <a:spAutoFit/>
          </a:bodyPr>
          <a:lstStyle/>
          <a:p>
            <a:pPr lvl="0">
              <a:spcAft>
                <a:spcPts val="1200"/>
              </a:spcAft>
              <a:buClr>
                <a:srgbClr val="008D70"/>
              </a:buClr>
            </a:pPr>
            <a:r>
              <a:rPr lang="en-US" sz="2400">
                <a:solidFill>
                  <a:srgbClr val="8E4371"/>
                </a:solidFill>
                <a:sym typeface="Arial"/>
              </a:rPr>
              <a:t>Agenda</a:t>
            </a:r>
          </a:p>
          <a:p>
            <a:pPr marL="274320" indent="-274320">
              <a:spcAft>
                <a:spcPts val="600"/>
              </a:spcAft>
              <a:buClr>
                <a:srgbClr val="A4BF60"/>
              </a:buClr>
              <a:buSzPts val="1800"/>
              <a:buFont typeface="+mj-lt"/>
              <a:buAutoNum type="arabicPeriod"/>
              <a:tabLst>
                <a:tab pos="1535113" algn="l"/>
              </a:tabLst>
            </a:pPr>
            <a:r>
              <a:rPr lang="en-US" sz="2000">
                <a:sym typeface="Arial"/>
              </a:rPr>
              <a:t>Introduction to </a:t>
            </a:r>
            <a:r>
              <a:rPr lang="en-US" sz="2000"/>
              <a:t>energy efficiency</a:t>
            </a:r>
          </a:p>
          <a:p>
            <a:pPr marL="274320" indent="-274320">
              <a:spcBef>
                <a:spcPts val="600"/>
              </a:spcBef>
              <a:spcAft>
                <a:spcPts val="600"/>
              </a:spcAft>
              <a:buClr>
                <a:srgbClr val="A4BF60"/>
              </a:buClr>
              <a:buSzPts val="1800"/>
              <a:buFont typeface="+mj-lt"/>
              <a:buAutoNum type="arabicPeriod"/>
              <a:tabLst>
                <a:tab pos="1535113" algn="l"/>
              </a:tabLst>
            </a:pPr>
            <a:r>
              <a:rPr lang="en-US" sz="2000">
                <a:sym typeface="Arial"/>
              </a:rPr>
              <a:t>Fuzzy’s monster mission game</a:t>
            </a:r>
          </a:p>
          <a:p>
            <a:pPr marL="274320" indent="-274320">
              <a:spcBef>
                <a:spcPts val="600"/>
              </a:spcBef>
              <a:spcAft>
                <a:spcPts val="600"/>
              </a:spcAft>
              <a:buClr>
                <a:srgbClr val="A4BF60"/>
              </a:buClr>
              <a:buSzPts val="1800"/>
              <a:buFont typeface="+mj-lt"/>
              <a:buAutoNum type="arabicPeriod"/>
              <a:tabLst>
                <a:tab pos="1535113" algn="l"/>
              </a:tabLst>
            </a:pPr>
            <a:r>
              <a:rPr lang="en-US" sz="2000"/>
              <a:t>Introduction to climate resiliency</a:t>
            </a:r>
          </a:p>
          <a:p>
            <a:pPr marL="274320" indent="-274320">
              <a:spcBef>
                <a:spcPts val="600"/>
              </a:spcBef>
              <a:spcAft>
                <a:spcPts val="600"/>
              </a:spcAft>
              <a:buClr>
                <a:srgbClr val="A4BF60"/>
              </a:buClr>
              <a:buSzPts val="1800"/>
              <a:buFont typeface="+mj-lt"/>
              <a:buAutoNum type="arabicPeriod"/>
              <a:tabLst>
                <a:tab pos="1535113" algn="l"/>
              </a:tabLst>
            </a:pPr>
            <a:r>
              <a:rPr lang="en-US" sz="2000"/>
              <a:t>Specter’s monster mission game</a:t>
            </a:r>
          </a:p>
          <a:p>
            <a:pPr marL="274320" indent="-274320">
              <a:spcBef>
                <a:spcPts val="600"/>
              </a:spcBef>
              <a:spcAft>
                <a:spcPts val="600"/>
              </a:spcAft>
              <a:buClr>
                <a:srgbClr val="A4BF60"/>
              </a:buClr>
              <a:buSzPts val="1800"/>
              <a:buFont typeface="+mj-lt"/>
              <a:buAutoNum type="arabicPeriod"/>
              <a:tabLst>
                <a:tab pos="1535113" algn="l"/>
              </a:tabLst>
            </a:pPr>
            <a:r>
              <a:rPr lang="en-US" sz="2000"/>
              <a:t>Energy efficiency and climate resiliency review</a:t>
            </a:r>
          </a:p>
          <a:p>
            <a:pPr marL="274320" indent="-274320">
              <a:spcBef>
                <a:spcPts val="600"/>
              </a:spcBef>
              <a:spcAft>
                <a:spcPts val="600"/>
              </a:spcAft>
              <a:buClr>
                <a:srgbClr val="A4BF60"/>
              </a:buClr>
              <a:buSzPts val="1800"/>
              <a:buFont typeface="+mj-lt"/>
              <a:buAutoNum type="arabicPeriod"/>
              <a:tabLst>
                <a:tab pos="1535113" algn="l"/>
              </a:tabLst>
            </a:pPr>
            <a:r>
              <a:rPr lang="en-US" sz="2000"/>
              <a:t>Kit handout</a:t>
            </a:r>
            <a:endParaRPr lang="en-US" sz="2000">
              <a:sym typeface="Arial"/>
            </a:endParaRPr>
          </a:p>
        </p:txBody>
      </p:sp>
    </p:spTree>
    <p:extLst>
      <p:ext uri="{BB962C8B-B14F-4D97-AF65-F5344CB8AC3E}">
        <p14:creationId xmlns:p14="http://schemas.microsoft.com/office/powerpoint/2010/main" val="3058887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D3721-557C-1E33-9EBE-8FE67B014B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09ED33-9409-E1FB-A8B3-3B8BCDFD56C5}"/>
              </a:ext>
            </a:extLst>
          </p:cNvPr>
          <p:cNvSpPr>
            <a:spLocks noGrp="1"/>
          </p:cNvSpPr>
          <p:nvPr>
            <p:ph type="ctrTitle"/>
          </p:nvPr>
        </p:nvSpPr>
        <p:spPr>
          <a:xfrm>
            <a:off x="3200400" y="3961507"/>
            <a:ext cx="5337313" cy="530981"/>
          </a:xfrm>
          <a:solidFill>
            <a:srgbClr val="14435D"/>
          </a:solidFill>
        </p:spPr>
        <p:txBody>
          <a:bodyPr/>
          <a:lstStyle/>
          <a:p>
            <a:pPr algn="ctr"/>
            <a:r>
              <a:rPr lang="en-US" sz="4800" spc="0">
                <a:latin typeface="+mj-lt"/>
              </a:rPr>
              <a:t>Fuzzy’s Mission</a:t>
            </a:r>
          </a:p>
        </p:txBody>
      </p:sp>
      <p:sp>
        <p:nvSpPr>
          <p:cNvPr id="4" name="Slide Number Placeholder 3">
            <a:extLst>
              <a:ext uri="{FF2B5EF4-FFF2-40B4-BE49-F238E27FC236}">
                <a16:creationId xmlns:a16="http://schemas.microsoft.com/office/drawing/2014/main" id="{6B67F28A-80FE-B077-D7D5-C96472252535}"/>
              </a:ext>
            </a:extLst>
          </p:cNvPr>
          <p:cNvSpPr>
            <a:spLocks noGrp="1"/>
          </p:cNvSpPr>
          <p:nvPr>
            <p:ph type="sldNum" sz="quarter" idx="12"/>
          </p:nvPr>
        </p:nvSpPr>
        <p:spPr/>
        <p:txBody>
          <a:bodyPr/>
          <a:lstStyle/>
          <a:p>
            <a:fld id="{90BDCDF1-6A81-421E-9C2B-2AE105F3E69D}" type="slidenum">
              <a:rPr lang="en-US" smtClean="0"/>
              <a:pPr/>
              <a:t>3</a:t>
            </a:fld>
            <a:endParaRPr lang="en-US"/>
          </a:p>
        </p:txBody>
      </p:sp>
      <p:sp>
        <p:nvSpPr>
          <p:cNvPr id="2" name="Speech Bubble: Oval 1">
            <a:extLst>
              <a:ext uri="{FF2B5EF4-FFF2-40B4-BE49-F238E27FC236}">
                <a16:creationId xmlns:a16="http://schemas.microsoft.com/office/drawing/2014/main" id="{C7C47383-AEB5-EEF4-29F9-A48290F5FE8E}"/>
              </a:ext>
            </a:extLst>
          </p:cNvPr>
          <p:cNvSpPr/>
          <p:nvPr/>
        </p:nvSpPr>
        <p:spPr>
          <a:xfrm>
            <a:off x="1490871" y="699947"/>
            <a:ext cx="6048918" cy="2345634"/>
          </a:xfrm>
          <a:prstGeom prst="wedgeEllipseCallout">
            <a:avLst>
              <a:gd name="adj1" fmla="val -38639"/>
              <a:gd name="adj2" fmla="val 58263"/>
            </a:avLst>
          </a:prstGeom>
          <a:solidFill>
            <a:srgbClr val="A4BF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t>I’m on a mission to save </a:t>
            </a:r>
            <a:r>
              <a:rPr lang="en-US" sz="3600" b="1"/>
              <a:t>energy!</a:t>
            </a:r>
          </a:p>
        </p:txBody>
      </p:sp>
    </p:spTree>
    <p:extLst>
      <p:ext uri="{BB962C8B-B14F-4D97-AF65-F5344CB8AC3E}">
        <p14:creationId xmlns:p14="http://schemas.microsoft.com/office/powerpoint/2010/main" val="1756315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CE87-A193-68ED-5533-30D4C9E94DB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D1AD71-8264-3B76-E249-122E8B5102E9}"/>
              </a:ext>
            </a:extLst>
          </p:cNvPr>
          <p:cNvSpPr>
            <a:spLocks noGrp="1"/>
          </p:cNvSpPr>
          <p:nvPr>
            <p:ph type="sldNum" sz="quarter" idx="4"/>
          </p:nvPr>
        </p:nvSpPr>
        <p:spPr/>
        <p:txBody>
          <a:bodyPr/>
          <a:lstStyle/>
          <a:p>
            <a:fld id="{90BDCDF1-6A81-421E-9C2B-2AE105F3E69D}" type="slidenum">
              <a:rPr lang="en-US" smtClean="0"/>
              <a:pPr/>
              <a:t>4</a:t>
            </a:fld>
            <a:endParaRPr lang="en-US"/>
          </a:p>
        </p:txBody>
      </p:sp>
      <p:sp>
        <p:nvSpPr>
          <p:cNvPr id="2" name="Title 20">
            <a:extLst>
              <a:ext uri="{FF2B5EF4-FFF2-40B4-BE49-F238E27FC236}">
                <a16:creationId xmlns:a16="http://schemas.microsoft.com/office/drawing/2014/main" id="{2299BCC8-5E6A-E410-24E2-6F7DD4E786B8}"/>
              </a:ext>
            </a:extLst>
          </p:cNvPr>
          <p:cNvSpPr>
            <a:spLocks noGrp="1"/>
          </p:cNvSpPr>
          <p:nvPr>
            <p:ph type="title"/>
          </p:nvPr>
        </p:nvSpPr>
        <p:spPr>
          <a:xfrm>
            <a:off x="1097280" y="457200"/>
            <a:ext cx="10515600" cy="579752"/>
          </a:xfrm>
        </p:spPr>
        <p:txBody>
          <a:bodyPr/>
          <a:lstStyle/>
          <a:p>
            <a:pPr>
              <a:lnSpc>
                <a:spcPct val="100000"/>
              </a:lnSpc>
            </a:pPr>
            <a:r>
              <a:rPr lang="en-US" sz="4000" b="1" spc="0">
                <a:latin typeface="+mj-lt"/>
              </a:rPr>
              <a:t>Warm Up</a:t>
            </a:r>
          </a:p>
        </p:txBody>
      </p:sp>
      <p:sp>
        <p:nvSpPr>
          <p:cNvPr id="4" name="Text Placeholder 21">
            <a:extLst>
              <a:ext uri="{FF2B5EF4-FFF2-40B4-BE49-F238E27FC236}">
                <a16:creationId xmlns:a16="http://schemas.microsoft.com/office/drawing/2014/main" id="{18BF1B0C-C918-425C-9996-38B8778ED0C8}"/>
              </a:ext>
            </a:extLst>
          </p:cNvPr>
          <p:cNvSpPr txBox="1">
            <a:spLocks/>
          </p:cNvSpPr>
          <p:nvPr/>
        </p:nvSpPr>
        <p:spPr>
          <a:xfrm>
            <a:off x="6355080" y="1045801"/>
            <a:ext cx="5478801" cy="4772739"/>
          </a:xfrm>
          <a:prstGeom prst="rect">
            <a:avLst/>
          </a:prstGeom>
        </p:spPr>
        <p:txBody>
          <a:bodyPr vert="horz" lIns="91440" tIns="0" rIns="91440" bIns="0" rtlCol="0" anchor="t">
            <a:noAutofit/>
          </a:bodyPr>
          <a:lstStyle>
            <a:lvl1pPr marL="0" marR="0" indent="0" algn="l" defTabSz="914400" rtl="0" eaLnBrk="1" fontAlgn="auto" latinLnBrk="0" hangingPunct="1">
              <a:lnSpc>
                <a:spcPct val="100000"/>
              </a:lnSpc>
              <a:spcBef>
                <a:spcPts val="0"/>
              </a:spcBef>
              <a:spcAft>
                <a:spcPts val="600"/>
              </a:spcAft>
              <a:buClr>
                <a:srgbClr val="008D70"/>
              </a:buClr>
              <a:buSzTx/>
              <a:buFontTx/>
              <a:buNone/>
              <a:tabLst/>
              <a:defRPr sz="2000" kern="1200" baseline="0">
                <a:solidFill>
                  <a:schemeClr val="tx1"/>
                </a:solidFill>
                <a:latin typeface="+mn-lt"/>
                <a:ea typeface="+mn-ea"/>
                <a:cs typeface="+mn-cs"/>
              </a:defRPr>
            </a:lvl1pPr>
            <a:lvl2pPr marL="411480" indent="-228600" algn="l" defTabSz="914400" rtl="0" eaLnBrk="1" latinLnBrk="0" hangingPunct="1">
              <a:lnSpc>
                <a:spcPct val="100000"/>
              </a:lnSpc>
              <a:spcBef>
                <a:spcPts val="0"/>
              </a:spcBef>
              <a:buClr>
                <a:srgbClr val="A4BF60"/>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buClr>
                <a:srgbClr val="8E437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What are some things at home that use energy?</a:t>
            </a:r>
          </a:p>
          <a:p>
            <a:r>
              <a:rPr lang="en-US" sz="2400" b="1" dirty="0">
                <a:solidFill>
                  <a:srgbClr val="8E4371"/>
                </a:solidFill>
              </a:rPr>
              <a:t>Take a minute and write</a:t>
            </a:r>
            <a:br>
              <a:rPr lang="en-US" sz="2400" b="1" dirty="0">
                <a:solidFill>
                  <a:srgbClr val="8E4371"/>
                </a:solidFill>
              </a:rPr>
            </a:br>
            <a:r>
              <a:rPr lang="en-US" sz="2400" b="1" dirty="0">
                <a:solidFill>
                  <a:srgbClr val="8E4371"/>
                </a:solidFill>
              </a:rPr>
              <a:t>down your ideas. </a:t>
            </a:r>
            <a:endParaRPr lang="en-US" sz="2200" dirty="0">
              <a:solidFill>
                <a:srgbClr val="8E4371"/>
              </a:solidFill>
              <a:cs typeface="Arial"/>
            </a:endParaRPr>
          </a:p>
          <a:p>
            <a:endParaRPr lang="en-US" sz="2200" dirty="0"/>
          </a:p>
          <a:p>
            <a:endParaRPr lang="en-US" sz="2200" dirty="0"/>
          </a:p>
          <a:p>
            <a:r>
              <a:rPr lang="en-US" dirty="0"/>
              <a:t>Hint: Think about the things </a:t>
            </a:r>
            <a:br>
              <a:rPr lang="en-US" dirty="0"/>
            </a:br>
            <a:r>
              <a:rPr lang="en-US" dirty="0"/>
              <a:t>that are plugged in at your home.</a:t>
            </a:r>
            <a:endParaRPr lang="en-US" dirty="0">
              <a:cs typeface="Arial"/>
            </a:endParaRPr>
          </a:p>
        </p:txBody>
      </p:sp>
      <p:pic>
        <p:nvPicPr>
          <p:cNvPr id="6" name="Picture 5" descr="A cartoon of a green monster holding a piece of paper and a pencil&#10;&#10;AI-generated content may be incorrect.">
            <a:extLst>
              <a:ext uri="{FF2B5EF4-FFF2-40B4-BE49-F238E27FC236}">
                <a16:creationId xmlns:a16="http://schemas.microsoft.com/office/drawing/2014/main" id="{7728483C-E717-B6C3-A532-10479EEDB0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636" y="241459"/>
            <a:ext cx="7324400" cy="6752900"/>
          </a:xfrm>
          <a:prstGeom prst="rect">
            <a:avLst/>
          </a:prstGeom>
        </p:spPr>
      </p:pic>
    </p:spTree>
    <p:extLst>
      <p:ext uri="{BB962C8B-B14F-4D97-AF65-F5344CB8AC3E}">
        <p14:creationId xmlns:p14="http://schemas.microsoft.com/office/powerpoint/2010/main" val="258551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7BF40-FBF3-D58B-7D78-67830935841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52E8F4-26DE-EAF8-7687-8A0E4DE62D02}"/>
              </a:ext>
            </a:extLst>
          </p:cNvPr>
          <p:cNvSpPr>
            <a:spLocks noGrp="1"/>
          </p:cNvSpPr>
          <p:nvPr>
            <p:ph type="sldNum" sz="quarter" idx="4"/>
          </p:nvPr>
        </p:nvSpPr>
        <p:spPr/>
        <p:txBody>
          <a:bodyPr/>
          <a:lstStyle/>
          <a:p>
            <a:fld id="{90BDCDF1-6A81-421E-9C2B-2AE105F3E69D}" type="slidenum">
              <a:rPr lang="en-US" smtClean="0"/>
              <a:pPr/>
              <a:t>5</a:t>
            </a:fld>
            <a:endParaRPr lang="en-US"/>
          </a:p>
        </p:txBody>
      </p:sp>
      <p:sp>
        <p:nvSpPr>
          <p:cNvPr id="4" name="Text Placeholder 21">
            <a:extLst>
              <a:ext uri="{FF2B5EF4-FFF2-40B4-BE49-F238E27FC236}">
                <a16:creationId xmlns:a16="http://schemas.microsoft.com/office/drawing/2014/main" id="{52E2805A-61E4-80CA-732A-E20AE3E2E963}"/>
              </a:ext>
            </a:extLst>
          </p:cNvPr>
          <p:cNvSpPr txBox="1">
            <a:spLocks/>
          </p:cNvSpPr>
          <p:nvPr/>
        </p:nvSpPr>
        <p:spPr>
          <a:xfrm>
            <a:off x="1097280" y="457199"/>
            <a:ext cx="7011871" cy="4843849"/>
          </a:xfrm>
          <a:prstGeom prst="rect">
            <a:avLst/>
          </a:prstGeom>
        </p:spPr>
        <p:txBody>
          <a:bodyPr vert="horz" lIns="91440" tIns="0" rIns="91440" bIns="0" rtlCol="0" anchor="t">
            <a:noAutofit/>
          </a:bodyPr>
          <a:lstStyle>
            <a:lvl1pPr marL="0" marR="0" indent="0" algn="l" defTabSz="914400" rtl="0" eaLnBrk="1" fontAlgn="auto" latinLnBrk="0" hangingPunct="1">
              <a:lnSpc>
                <a:spcPct val="100000"/>
              </a:lnSpc>
              <a:spcBef>
                <a:spcPts val="0"/>
              </a:spcBef>
              <a:spcAft>
                <a:spcPts val="600"/>
              </a:spcAft>
              <a:buClr>
                <a:srgbClr val="008D70"/>
              </a:buClr>
              <a:buSzTx/>
              <a:buFontTx/>
              <a:buNone/>
              <a:tabLst/>
              <a:defRPr sz="2000" kern="1200" baseline="0">
                <a:solidFill>
                  <a:schemeClr val="tx1"/>
                </a:solidFill>
                <a:latin typeface="+mn-lt"/>
                <a:ea typeface="+mn-ea"/>
                <a:cs typeface="+mn-cs"/>
              </a:defRPr>
            </a:lvl1pPr>
            <a:lvl2pPr marL="411480" indent="-228600" algn="l" defTabSz="914400" rtl="0" eaLnBrk="1" latinLnBrk="0" hangingPunct="1">
              <a:lnSpc>
                <a:spcPct val="100000"/>
              </a:lnSpc>
              <a:spcBef>
                <a:spcPts val="0"/>
              </a:spcBef>
              <a:buClr>
                <a:srgbClr val="A4BF60"/>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buClr>
                <a:srgbClr val="8E437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b="1" dirty="0">
                <a:solidFill>
                  <a:srgbClr val="008D70"/>
                </a:solidFill>
                <a:ea typeface="+mn-lt"/>
                <a:cs typeface="+mn-lt"/>
              </a:rPr>
              <a:t>Lamps </a:t>
            </a:r>
            <a:br>
              <a:rPr lang="en-US" sz="5400" b="1" dirty="0">
                <a:solidFill>
                  <a:srgbClr val="008D70"/>
                </a:solidFill>
                <a:ea typeface="+mn-lt"/>
                <a:cs typeface="+mn-lt"/>
              </a:rPr>
            </a:br>
            <a:r>
              <a:rPr lang="en-US" sz="5400" b="1" dirty="0">
                <a:solidFill>
                  <a:srgbClr val="008D70"/>
                </a:solidFill>
                <a:ea typeface="+mn-lt"/>
                <a:cs typeface="+mn-lt"/>
              </a:rPr>
              <a:t>use energy!</a:t>
            </a:r>
            <a:endParaRPr lang="en-US" sz="2200" b="1" dirty="0">
              <a:solidFill>
                <a:srgbClr val="008D70"/>
              </a:solidFill>
              <a:cs typeface="Arial"/>
            </a:endParaRPr>
          </a:p>
          <a:p>
            <a:endParaRPr lang="en-US" sz="2400" dirty="0"/>
          </a:p>
          <a:p>
            <a:pPr fontAlgn="base"/>
            <a:r>
              <a:rPr lang="en-US" sz="2400" dirty="0"/>
              <a:t>For a lamp to work, you need to </a:t>
            </a:r>
            <a:br>
              <a:rPr lang="en-US" sz="2400" dirty="0"/>
            </a:br>
            <a:r>
              <a:rPr lang="en-US" sz="2400" dirty="0"/>
              <a:t>screw in a light bulb and plug it in.</a:t>
            </a:r>
            <a:endParaRPr lang="en-US" sz="2400" dirty="0">
              <a:cs typeface="Arial"/>
            </a:endParaRPr>
          </a:p>
          <a:p>
            <a:pPr fontAlgn="base"/>
            <a:endParaRPr lang="en-US" sz="2400" b="1" dirty="0"/>
          </a:p>
          <a:p>
            <a:pPr fontAlgn="base"/>
            <a:r>
              <a:rPr lang="en-US" sz="2400" b="1" dirty="0"/>
              <a:t>Did you know?</a:t>
            </a:r>
            <a:r>
              <a:rPr lang="en-US" sz="2400" dirty="0"/>
              <a:t> There’s a type </a:t>
            </a:r>
            <a:br>
              <a:rPr lang="en-US" sz="2400" dirty="0"/>
            </a:br>
            <a:r>
              <a:rPr lang="en-US" sz="2400" dirty="0"/>
              <a:t>of light bulb that can help you </a:t>
            </a:r>
            <a:br>
              <a:rPr lang="en-US" sz="2400" dirty="0"/>
            </a:br>
            <a:r>
              <a:rPr lang="en-US" sz="2400" dirty="0"/>
              <a:t>save energy and money at home. </a:t>
            </a:r>
            <a:br>
              <a:rPr lang="en-US" sz="2400" dirty="0"/>
            </a:br>
            <a:r>
              <a:rPr lang="en-US" sz="2400" b="1" dirty="0"/>
              <a:t>Any guesses?</a:t>
            </a:r>
            <a:endParaRPr lang="en-US" sz="2400" b="1" dirty="0">
              <a:cs typeface="Arial"/>
            </a:endParaRPr>
          </a:p>
        </p:txBody>
      </p:sp>
      <p:pic>
        <p:nvPicPr>
          <p:cNvPr id="7" name="56103_Monster_Lamp.mp4">
            <a:hlinkClick r:id="" action="ppaction://media"/>
            <a:extLst>
              <a:ext uri="{FF2B5EF4-FFF2-40B4-BE49-F238E27FC236}">
                <a16:creationId xmlns:a16="http://schemas.microsoft.com/office/drawing/2014/main" id="{97A26659-BDBE-C997-9DD5-6B536E1DB61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0788" r="15636"/>
          <a:stretch>
            <a:fillRect/>
          </a:stretch>
        </p:blipFill>
        <p:spPr>
          <a:xfrm>
            <a:off x="6096000" y="0"/>
            <a:ext cx="6061166" cy="6409508"/>
          </a:xfrm>
          <a:prstGeom prst="rect">
            <a:avLst/>
          </a:prstGeom>
        </p:spPr>
      </p:pic>
    </p:spTree>
    <p:extLst>
      <p:ext uri="{BB962C8B-B14F-4D97-AF65-F5344CB8AC3E}">
        <p14:creationId xmlns:p14="http://schemas.microsoft.com/office/powerpoint/2010/main" val="409732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A6BAC-6294-AAD5-7CCD-0C4CCF621E2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A3FFD4-E4C0-58F9-3ED3-CA8A1698F118}"/>
              </a:ext>
            </a:extLst>
          </p:cNvPr>
          <p:cNvSpPr>
            <a:spLocks noGrp="1"/>
          </p:cNvSpPr>
          <p:nvPr>
            <p:ph type="sldNum" sz="quarter" idx="4"/>
          </p:nvPr>
        </p:nvSpPr>
        <p:spPr/>
        <p:txBody>
          <a:bodyPr/>
          <a:lstStyle/>
          <a:p>
            <a:fld id="{90BDCDF1-6A81-421E-9C2B-2AE105F3E69D}" type="slidenum">
              <a:rPr lang="en-US" smtClean="0"/>
              <a:pPr/>
              <a:t>6</a:t>
            </a:fld>
            <a:endParaRPr lang="en-US"/>
          </a:p>
        </p:txBody>
      </p:sp>
      <p:sp>
        <p:nvSpPr>
          <p:cNvPr id="4" name="Text Placeholder 21">
            <a:extLst>
              <a:ext uri="{FF2B5EF4-FFF2-40B4-BE49-F238E27FC236}">
                <a16:creationId xmlns:a16="http://schemas.microsoft.com/office/drawing/2014/main" id="{EAE0475D-BF2D-0B1C-7500-0E9DE2929690}"/>
              </a:ext>
            </a:extLst>
          </p:cNvPr>
          <p:cNvSpPr txBox="1">
            <a:spLocks/>
          </p:cNvSpPr>
          <p:nvPr/>
        </p:nvSpPr>
        <p:spPr>
          <a:xfrm>
            <a:off x="1097281" y="415491"/>
            <a:ext cx="4629752" cy="4163944"/>
          </a:xfrm>
          <a:prstGeom prst="rect">
            <a:avLst/>
          </a:prstGeom>
        </p:spPr>
        <p:txBody>
          <a:bodyPr vert="horz" lIns="91440" tIns="0" rIns="91440" bIns="0" rtlCol="0">
            <a:noAutofit/>
          </a:bodyPr>
          <a:lstStyle>
            <a:lvl1pPr marL="0" marR="0" indent="0" algn="l" defTabSz="914400" rtl="0" eaLnBrk="1" fontAlgn="auto" latinLnBrk="0" hangingPunct="1">
              <a:lnSpc>
                <a:spcPct val="100000"/>
              </a:lnSpc>
              <a:spcBef>
                <a:spcPts val="0"/>
              </a:spcBef>
              <a:spcAft>
                <a:spcPts val="600"/>
              </a:spcAft>
              <a:buClr>
                <a:srgbClr val="008D70"/>
              </a:buClr>
              <a:buSzTx/>
              <a:buFontTx/>
              <a:buNone/>
              <a:tabLst/>
              <a:defRPr sz="2000" kern="1200" baseline="0">
                <a:solidFill>
                  <a:schemeClr val="tx1"/>
                </a:solidFill>
                <a:latin typeface="+mn-lt"/>
                <a:ea typeface="+mn-ea"/>
                <a:cs typeface="+mn-cs"/>
              </a:defRPr>
            </a:lvl1pPr>
            <a:lvl2pPr marL="411480" indent="-228600" algn="l" defTabSz="914400" rtl="0" eaLnBrk="1" latinLnBrk="0" hangingPunct="1">
              <a:lnSpc>
                <a:spcPct val="100000"/>
              </a:lnSpc>
              <a:spcBef>
                <a:spcPts val="0"/>
              </a:spcBef>
              <a:buClr>
                <a:srgbClr val="A4BF60"/>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buClr>
                <a:srgbClr val="8E437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b="1" dirty="0">
                <a:solidFill>
                  <a:srgbClr val="008D70"/>
                </a:solidFill>
              </a:rPr>
              <a:t>An LED Bulb!</a:t>
            </a:r>
            <a:endParaRPr lang="en-US" sz="2200" b="1" dirty="0">
              <a:solidFill>
                <a:srgbClr val="008D70"/>
              </a:solidFill>
            </a:endParaRPr>
          </a:p>
          <a:p>
            <a:endParaRPr lang="en-US" sz="2400" dirty="0"/>
          </a:p>
          <a:p>
            <a:r>
              <a:rPr lang="en-US" sz="2400" b="1" dirty="0"/>
              <a:t>LEDs use less energy </a:t>
            </a:r>
            <a:br>
              <a:rPr lang="en-US" sz="2400" b="1" dirty="0"/>
            </a:br>
            <a:r>
              <a:rPr lang="en-US" sz="2400" b="1" dirty="0"/>
              <a:t>than other bulbs.</a:t>
            </a:r>
          </a:p>
          <a:p>
            <a:r>
              <a:rPr lang="en-US" sz="2400" dirty="0"/>
              <a:t>Plus, they last 15 times longer than other bulbs! You can find </a:t>
            </a:r>
            <a:br>
              <a:rPr lang="en-US" sz="2400" dirty="0"/>
            </a:br>
            <a:r>
              <a:rPr lang="en-US" sz="2400" dirty="0"/>
              <a:t>an LED bulb in your kit. When installed, you’re helping your family save energy and money.</a:t>
            </a:r>
          </a:p>
        </p:txBody>
      </p:sp>
      <p:pic>
        <p:nvPicPr>
          <p:cNvPr id="2" name="56103_Monster_Lightbulb.mp4">
            <a:hlinkClick r:id="" action="ppaction://media"/>
            <a:extLst>
              <a:ext uri="{FF2B5EF4-FFF2-40B4-BE49-F238E27FC236}">
                <a16:creationId xmlns:a16="http://schemas.microsoft.com/office/drawing/2014/main" id="{1DA6AF27-39F6-41DB-7F21-507E32B898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39097" y="209005"/>
            <a:ext cx="6143897" cy="6143897"/>
          </a:xfrm>
          <a:prstGeom prst="rect">
            <a:avLst/>
          </a:prstGeom>
        </p:spPr>
      </p:pic>
      <p:sp>
        <p:nvSpPr>
          <p:cNvPr id="3" name="Text Placeholder 21">
            <a:extLst>
              <a:ext uri="{FF2B5EF4-FFF2-40B4-BE49-F238E27FC236}">
                <a16:creationId xmlns:a16="http://schemas.microsoft.com/office/drawing/2014/main" id="{B86FA0B4-85A0-60B9-2AF2-B739E80D3623}"/>
              </a:ext>
            </a:extLst>
          </p:cNvPr>
          <p:cNvSpPr txBox="1">
            <a:spLocks/>
          </p:cNvSpPr>
          <p:nvPr/>
        </p:nvSpPr>
        <p:spPr>
          <a:xfrm>
            <a:off x="1097280" y="6536844"/>
            <a:ext cx="9022904" cy="265400"/>
          </a:xfrm>
          <a:prstGeom prst="rect">
            <a:avLst/>
          </a:prstGeom>
        </p:spPr>
        <p:txBody>
          <a:bodyPr vert="horz" lIns="91440" tIns="0" rIns="91440" bIns="0" rtlCol="0">
            <a:noAutofit/>
          </a:bodyPr>
          <a:lstStyle>
            <a:lvl1pPr marL="0" marR="0" indent="0" algn="l" defTabSz="914400" rtl="0" eaLnBrk="1" fontAlgn="auto" latinLnBrk="0" hangingPunct="1">
              <a:lnSpc>
                <a:spcPct val="100000"/>
              </a:lnSpc>
              <a:spcBef>
                <a:spcPts val="0"/>
              </a:spcBef>
              <a:spcAft>
                <a:spcPts val="600"/>
              </a:spcAft>
              <a:buClr>
                <a:srgbClr val="008D70"/>
              </a:buClr>
              <a:buSzTx/>
              <a:buFontTx/>
              <a:buNone/>
              <a:tabLst/>
              <a:defRPr sz="2000" kern="1200" baseline="0">
                <a:solidFill>
                  <a:schemeClr val="tx1"/>
                </a:solidFill>
                <a:latin typeface="+mn-lt"/>
                <a:ea typeface="+mn-ea"/>
                <a:cs typeface="+mn-cs"/>
              </a:defRPr>
            </a:lvl1pPr>
            <a:lvl2pPr marL="411480" indent="-228600" algn="l" defTabSz="914400" rtl="0" eaLnBrk="1" latinLnBrk="0" hangingPunct="1">
              <a:lnSpc>
                <a:spcPct val="100000"/>
              </a:lnSpc>
              <a:spcBef>
                <a:spcPts val="0"/>
              </a:spcBef>
              <a:buClr>
                <a:srgbClr val="A4BF60"/>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buClr>
                <a:srgbClr val="8E437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bg1"/>
                </a:solidFill>
              </a:rPr>
              <a:t>Source: </a:t>
            </a:r>
            <a:r>
              <a:rPr lang="en-US" sz="1200" dirty="0" err="1">
                <a:solidFill>
                  <a:schemeClr val="bg1"/>
                </a:solidFill>
              </a:rPr>
              <a:t>energystar.gov</a:t>
            </a:r>
            <a:r>
              <a:rPr lang="en-US" sz="1200" dirty="0">
                <a:solidFill>
                  <a:schemeClr val="bg1"/>
                </a:solidFill>
              </a:rPr>
              <a:t>/sites/default/files/asset/document/Certified%20Light%20Bulbs%20at%20a%20Glance_04-17-2020.pdf</a:t>
            </a:r>
          </a:p>
        </p:txBody>
      </p:sp>
    </p:spTree>
    <p:extLst>
      <p:ext uri="{BB962C8B-B14F-4D97-AF65-F5344CB8AC3E}">
        <p14:creationId xmlns:p14="http://schemas.microsoft.com/office/powerpoint/2010/main" val="182715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AECE-CAD1-63EE-B4D9-75C72519C639}"/>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BD2365CF-9AF1-A497-C165-8710F112309F}"/>
              </a:ext>
            </a:extLst>
          </p:cNvPr>
          <p:cNvSpPr>
            <a:spLocks noGrp="1"/>
          </p:cNvSpPr>
          <p:nvPr>
            <p:ph type="title"/>
          </p:nvPr>
        </p:nvSpPr>
        <p:spPr>
          <a:xfrm>
            <a:off x="1097280" y="457200"/>
            <a:ext cx="7498550" cy="527047"/>
          </a:xfrm>
        </p:spPr>
        <p:txBody>
          <a:bodyPr/>
          <a:lstStyle/>
          <a:p>
            <a:pPr>
              <a:lnSpc>
                <a:spcPct val="100000"/>
              </a:lnSpc>
            </a:pPr>
            <a:r>
              <a:rPr lang="en-US" sz="4000" b="1" spc="0">
                <a:latin typeface="+mj-lt"/>
              </a:rPr>
              <a:t>Fuzzy’s Energy House</a:t>
            </a:r>
          </a:p>
        </p:txBody>
      </p:sp>
      <p:sp>
        <p:nvSpPr>
          <p:cNvPr id="22" name="Text Placeholder 21">
            <a:extLst>
              <a:ext uri="{FF2B5EF4-FFF2-40B4-BE49-F238E27FC236}">
                <a16:creationId xmlns:a16="http://schemas.microsoft.com/office/drawing/2014/main" id="{42DCFE10-D18D-445E-6C3B-F6F80C8ED1D8}"/>
              </a:ext>
            </a:extLst>
          </p:cNvPr>
          <p:cNvSpPr>
            <a:spLocks noGrp="1"/>
          </p:cNvSpPr>
          <p:nvPr>
            <p:ph type="body" idx="1"/>
          </p:nvPr>
        </p:nvSpPr>
        <p:spPr>
          <a:xfrm>
            <a:off x="1097280" y="1371600"/>
            <a:ext cx="4600620" cy="1138146"/>
          </a:xfrm>
        </p:spPr>
        <p:txBody>
          <a:bodyPr/>
          <a:lstStyle/>
          <a:p>
            <a:r>
              <a:rPr lang="en-US" sz="2400" dirty="0">
                <a:solidFill>
                  <a:srgbClr val="8E4371"/>
                </a:solidFill>
              </a:rPr>
              <a:t>Let’s help Fuzzy on his mission to save energy at home.</a:t>
            </a:r>
          </a:p>
        </p:txBody>
      </p:sp>
      <p:sp>
        <p:nvSpPr>
          <p:cNvPr id="4" name="Slide Number Placeholder 3">
            <a:extLst>
              <a:ext uri="{FF2B5EF4-FFF2-40B4-BE49-F238E27FC236}">
                <a16:creationId xmlns:a16="http://schemas.microsoft.com/office/drawing/2014/main" id="{636A5F8C-F35F-1149-EE3C-8607920A3A04}"/>
              </a:ext>
            </a:extLst>
          </p:cNvPr>
          <p:cNvSpPr>
            <a:spLocks noGrp="1"/>
          </p:cNvSpPr>
          <p:nvPr>
            <p:ph type="sldNum" sz="quarter" idx="4"/>
          </p:nvPr>
        </p:nvSpPr>
        <p:spPr/>
        <p:txBody>
          <a:bodyPr/>
          <a:lstStyle/>
          <a:p>
            <a:fld id="{90BDCDF1-6A81-421E-9C2B-2AE105F3E69D}" type="slidenum">
              <a:rPr lang="en-US" smtClean="0"/>
              <a:pPr/>
              <a:t>7</a:t>
            </a:fld>
            <a:endParaRPr lang="en-US"/>
          </a:p>
        </p:txBody>
      </p:sp>
      <p:pic>
        <p:nvPicPr>
          <p:cNvPr id="3" name="Picture 2">
            <a:hlinkClick r:id="rId3"/>
            <a:extLst>
              <a:ext uri="{FF2B5EF4-FFF2-40B4-BE49-F238E27FC236}">
                <a16:creationId xmlns:a16="http://schemas.microsoft.com/office/drawing/2014/main" id="{B2B8678B-2362-A32B-D172-0739F3DE0E6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237605" y="1340283"/>
            <a:ext cx="4370920" cy="4604732"/>
          </a:xfrm>
          <a:prstGeom prst="rect">
            <a:avLst/>
          </a:prstGeom>
        </p:spPr>
      </p:pic>
      <p:sp>
        <p:nvSpPr>
          <p:cNvPr id="11" name="TextBox 10">
            <a:extLst>
              <a:ext uri="{FF2B5EF4-FFF2-40B4-BE49-F238E27FC236}">
                <a16:creationId xmlns:a16="http://schemas.microsoft.com/office/drawing/2014/main" id="{116460B2-DE52-1623-8DD9-DA3E10DBC94B}"/>
              </a:ext>
            </a:extLst>
          </p:cNvPr>
          <p:cNvSpPr txBox="1"/>
          <p:nvPr/>
        </p:nvSpPr>
        <p:spPr>
          <a:xfrm>
            <a:off x="3048000" y="3352800"/>
            <a:ext cx="0" cy="0"/>
          </a:xfrm>
          <a:prstGeom prst="rect">
            <a:avLst/>
          </a:prstGeom>
        </p:spPr>
        <p:txBody>
          <a:bodyPr vert="horz" wrap="none" lIns="91440" tIns="0" rIns="91440" bIns="0" rtlCol="0">
            <a:noAutofit/>
          </a:bodyPr>
          <a:lstStyle/>
          <a:p>
            <a:pPr algn="l"/>
            <a:endParaRPr lang="en-US" sz="2200" b="1">
              <a:solidFill>
                <a:srgbClr val="8E4371"/>
              </a:solidFill>
            </a:endParaRPr>
          </a:p>
        </p:txBody>
      </p:sp>
      <p:pic>
        <p:nvPicPr>
          <p:cNvPr id="12" name="Picture 11" descr="A cartoon of a green furry monster&#10;&#10;AI-generated content may be incorrect.">
            <a:extLst>
              <a:ext uri="{FF2B5EF4-FFF2-40B4-BE49-F238E27FC236}">
                <a16:creationId xmlns:a16="http://schemas.microsoft.com/office/drawing/2014/main" id="{34769D1B-D10D-5F31-4B5F-9CC262CD9F1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76771" y="2349588"/>
            <a:ext cx="3128176" cy="3953189"/>
          </a:xfrm>
          <a:prstGeom prst="rect">
            <a:avLst/>
          </a:prstGeom>
        </p:spPr>
      </p:pic>
      <p:pic>
        <p:nvPicPr>
          <p:cNvPr id="5" name="Picture 4" descr="A green and blue sign&#10;&#10;AI-generated content may be incorrect.">
            <a:hlinkClick r:id="rId3"/>
            <a:extLst>
              <a:ext uri="{FF2B5EF4-FFF2-40B4-BE49-F238E27FC236}">
                <a16:creationId xmlns:a16="http://schemas.microsoft.com/office/drawing/2014/main" id="{80FC278C-5722-CCCC-72B4-C972C60532A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9112" y="2349588"/>
            <a:ext cx="3014739" cy="1437025"/>
          </a:xfrm>
          <a:prstGeom prst="rect">
            <a:avLst/>
          </a:prstGeom>
        </p:spPr>
      </p:pic>
    </p:spTree>
    <p:extLst>
      <p:ext uri="{BB962C8B-B14F-4D97-AF65-F5344CB8AC3E}">
        <p14:creationId xmlns:p14="http://schemas.microsoft.com/office/powerpoint/2010/main" val="256520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8751D-3F00-30DE-0074-DB45C396CF84}"/>
            </a:ext>
          </a:extLst>
        </p:cNvPr>
        <p:cNvGrpSpPr/>
        <p:nvPr/>
      </p:nvGrpSpPr>
      <p:grpSpPr>
        <a:xfrm>
          <a:off x="0" y="0"/>
          <a:ext cx="0" cy="0"/>
          <a:chOff x="0" y="0"/>
          <a:chExt cx="0" cy="0"/>
        </a:xfrm>
      </p:grpSpPr>
      <p:pic>
        <p:nvPicPr>
          <p:cNvPr id="9" name="Picture 8" descr="A poster with cartoon characters&#10;&#10;AI-generated content may be incorrect.">
            <a:extLst>
              <a:ext uri="{FF2B5EF4-FFF2-40B4-BE49-F238E27FC236}">
                <a16:creationId xmlns:a16="http://schemas.microsoft.com/office/drawing/2014/main" id="{DECAF506-1217-13E5-AF47-8525B3C6ED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05816" y="437239"/>
            <a:ext cx="5347680" cy="3003769"/>
          </a:xfrm>
          <a:prstGeom prst="rect">
            <a:avLst/>
          </a:prstGeom>
          <a:ln>
            <a:noFill/>
          </a:ln>
          <a:effectLst>
            <a:outerShdw blurRad="254000" dist="165100" dir="3600000" sx="86000" sy="86000" algn="tl" rotWithShape="0">
              <a:srgbClr val="000000">
                <a:alpha val="25000"/>
              </a:srgbClr>
            </a:outerShdw>
          </a:effectLst>
        </p:spPr>
      </p:pic>
      <p:sp>
        <p:nvSpPr>
          <p:cNvPr id="3" name="Content Placeholder 2">
            <a:extLst>
              <a:ext uri="{FF2B5EF4-FFF2-40B4-BE49-F238E27FC236}">
                <a16:creationId xmlns:a16="http://schemas.microsoft.com/office/drawing/2014/main" id="{5AAD2498-AAE9-B5F6-B698-E5C0980C7F00}"/>
              </a:ext>
            </a:extLst>
          </p:cNvPr>
          <p:cNvSpPr>
            <a:spLocks noGrp="1"/>
          </p:cNvSpPr>
          <p:nvPr>
            <p:ph idx="1"/>
          </p:nvPr>
        </p:nvSpPr>
        <p:spPr>
          <a:xfrm>
            <a:off x="1097280" y="811917"/>
            <a:ext cx="5625120" cy="4649391"/>
          </a:xfrm>
        </p:spPr>
        <p:txBody>
          <a:bodyPr/>
          <a:lstStyle/>
          <a:p>
            <a:r>
              <a:rPr lang="en-US" dirty="0"/>
              <a:t>Everything we helped Fuzzy replace in the scavenger hunt is what you’ll get in your kit.</a:t>
            </a:r>
          </a:p>
          <a:p>
            <a:endParaRPr lang="en-US" dirty="0"/>
          </a:p>
          <a:p>
            <a:r>
              <a:rPr lang="en-US" dirty="0"/>
              <a:t>You may already be using some of these items at home. If you’re not, install the items in your kit with a parent/guardian, and you and your family </a:t>
            </a:r>
            <a:r>
              <a:rPr lang="en-US" b="1" dirty="0"/>
              <a:t>will be more energy efficient!</a:t>
            </a:r>
          </a:p>
          <a:p>
            <a:endParaRPr lang="en-US" dirty="0"/>
          </a:p>
          <a:p>
            <a:r>
              <a:rPr lang="en-US" sz="2400" b="1" dirty="0"/>
              <a:t>Energy efficient = </a:t>
            </a:r>
          </a:p>
          <a:p>
            <a:pPr marL="274320" lvl="1" indent="-274320">
              <a:spcBef>
                <a:spcPts val="600"/>
              </a:spcBef>
              <a:spcAft>
                <a:spcPts val="600"/>
              </a:spcAft>
              <a:buSzPts val="1800"/>
              <a:buChar char="●"/>
            </a:pPr>
            <a:r>
              <a:rPr lang="en-US" dirty="0"/>
              <a:t>Less energy used and wasted</a:t>
            </a:r>
          </a:p>
          <a:p>
            <a:pPr marL="274320" lvl="1" indent="-274320">
              <a:spcBef>
                <a:spcPts val="601"/>
              </a:spcBef>
              <a:spcAft>
                <a:spcPts val="600"/>
              </a:spcAft>
              <a:buSzPts val="1800"/>
              <a:buChar char="●"/>
            </a:pPr>
            <a:r>
              <a:rPr lang="en-US" dirty="0">
                <a:solidFill>
                  <a:srgbClr val="15435C"/>
                </a:solidFill>
                <a:ea typeface="+mn-lt"/>
                <a:cs typeface="+mn-lt"/>
              </a:rPr>
              <a:t>Lower costs</a:t>
            </a:r>
          </a:p>
          <a:p>
            <a:pPr marL="274320" lvl="1" indent="-274320">
              <a:spcBef>
                <a:spcPts val="601"/>
              </a:spcBef>
              <a:spcAft>
                <a:spcPts val="600"/>
              </a:spcAft>
              <a:buSzPts val="1800"/>
              <a:buChar char="●"/>
            </a:pPr>
            <a:r>
              <a:rPr lang="en-US" dirty="0">
                <a:solidFill>
                  <a:srgbClr val="15435C"/>
                </a:solidFill>
                <a:cs typeface="Arial"/>
              </a:rPr>
              <a:t>Better for our environment</a:t>
            </a:r>
            <a:endParaRPr lang="en-US" dirty="0">
              <a:cs typeface="Arial"/>
            </a:endParaRPr>
          </a:p>
        </p:txBody>
      </p:sp>
      <p:sp>
        <p:nvSpPr>
          <p:cNvPr id="5" name="Slide Number Placeholder 4">
            <a:extLst>
              <a:ext uri="{FF2B5EF4-FFF2-40B4-BE49-F238E27FC236}">
                <a16:creationId xmlns:a16="http://schemas.microsoft.com/office/drawing/2014/main" id="{67291E8F-8526-CDED-3E65-04D3131961B0}"/>
              </a:ext>
            </a:extLst>
          </p:cNvPr>
          <p:cNvSpPr>
            <a:spLocks noGrp="1"/>
          </p:cNvSpPr>
          <p:nvPr>
            <p:ph type="sldNum" sz="quarter" idx="4"/>
          </p:nvPr>
        </p:nvSpPr>
        <p:spPr/>
        <p:txBody>
          <a:bodyPr/>
          <a:lstStyle/>
          <a:p>
            <a:fld id="{90BDCDF1-6A81-421E-9C2B-2AE105F3E69D}" type="slidenum">
              <a:rPr lang="en-US" smtClean="0"/>
              <a:pPr/>
              <a:t>8</a:t>
            </a:fld>
            <a:endParaRPr lang="en-US"/>
          </a:p>
        </p:txBody>
      </p:sp>
      <p:pic>
        <p:nvPicPr>
          <p:cNvPr id="6" name="Picture 5" descr="A box of light bulb&#10;&#10;AI-generated content may be incorrect.">
            <a:extLst>
              <a:ext uri="{FF2B5EF4-FFF2-40B4-BE49-F238E27FC236}">
                <a16:creationId xmlns:a16="http://schemas.microsoft.com/office/drawing/2014/main" id="{048B1040-D1A0-049B-689E-2BFA3B8CC6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7407" y="2651406"/>
            <a:ext cx="1481685" cy="2544307"/>
          </a:xfrm>
          <a:prstGeom prst="rect">
            <a:avLst/>
          </a:prstGeom>
          <a:ln>
            <a:noFill/>
          </a:ln>
          <a:effectLst>
            <a:outerShdw blurRad="254000" dist="165100" dir="3600000" sx="86000" sy="86000" algn="tl" rotWithShape="0">
              <a:srgbClr val="000000">
                <a:alpha val="25000"/>
              </a:srgbClr>
            </a:outerShdw>
          </a:effectLst>
        </p:spPr>
      </p:pic>
      <p:pic>
        <p:nvPicPr>
          <p:cNvPr id="15" name="Picture 14" descr="A box of water saving kit&#10;&#10;AI-generated content may be incorrect.">
            <a:extLst>
              <a:ext uri="{FF2B5EF4-FFF2-40B4-BE49-F238E27FC236}">
                <a16:creationId xmlns:a16="http://schemas.microsoft.com/office/drawing/2014/main" id="{F3C29E7A-C157-CE05-840C-BF78B7933B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05190" y="2938873"/>
            <a:ext cx="1828531" cy="2323758"/>
          </a:xfrm>
          <a:prstGeom prst="rect">
            <a:avLst/>
          </a:prstGeom>
          <a:ln>
            <a:noFill/>
          </a:ln>
          <a:effectLst>
            <a:outerShdw blurRad="254000" dist="165100" dir="3600000" sx="86000" sy="86000" algn="tl" rotWithShape="0">
              <a:srgbClr val="000000">
                <a:alpha val="25000"/>
              </a:srgbClr>
            </a:outerShdw>
          </a:effectLst>
        </p:spPr>
      </p:pic>
      <p:pic>
        <p:nvPicPr>
          <p:cNvPr id="13" name="Picture 12" descr="A white box with a light bulb&#10;&#10;AI-generated content may be incorrect.">
            <a:extLst>
              <a:ext uri="{FF2B5EF4-FFF2-40B4-BE49-F238E27FC236}">
                <a16:creationId xmlns:a16="http://schemas.microsoft.com/office/drawing/2014/main" id="{DADE3E70-6768-93FC-0100-664CF8DAB0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52612" y="3121006"/>
            <a:ext cx="1307597" cy="2168500"/>
          </a:xfrm>
          <a:prstGeom prst="rect">
            <a:avLst/>
          </a:prstGeom>
          <a:ln>
            <a:noFill/>
          </a:ln>
          <a:effectLst>
            <a:outerShdw blurRad="254000" dist="165100" dir="3600000" sx="86000" sy="86000" algn="tl" rotWithShape="0">
              <a:srgbClr val="000000">
                <a:alpha val="25000"/>
              </a:srgbClr>
            </a:outerShdw>
          </a:effectLst>
        </p:spPr>
      </p:pic>
      <p:pic>
        <p:nvPicPr>
          <p:cNvPr id="11" name="Picture 10" descr="A blue star shaped sand timer&#10;&#10;AI-generated content may be incorrect.">
            <a:extLst>
              <a:ext uri="{FF2B5EF4-FFF2-40B4-BE49-F238E27FC236}">
                <a16:creationId xmlns:a16="http://schemas.microsoft.com/office/drawing/2014/main" id="{783B16AB-E4E4-F6A5-741C-90436EF349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47388" y="4720168"/>
            <a:ext cx="1010447" cy="1013610"/>
          </a:xfrm>
          <a:prstGeom prst="rect">
            <a:avLst/>
          </a:prstGeom>
          <a:ln>
            <a:noFill/>
          </a:ln>
          <a:effectLst>
            <a:outerShdw blurRad="254000" dist="165100" dir="3600000" sx="86000" sy="86000" algn="tl" rotWithShape="0">
              <a:srgbClr val="000000">
                <a:alpha val="25000"/>
              </a:srgbClr>
            </a:outerShdw>
          </a:effectLst>
        </p:spPr>
      </p:pic>
    </p:spTree>
    <p:extLst>
      <p:ext uri="{BB962C8B-B14F-4D97-AF65-F5344CB8AC3E}">
        <p14:creationId xmlns:p14="http://schemas.microsoft.com/office/powerpoint/2010/main" val="531541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BA81B-E6BA-CD4D-4B8E-0C8548646E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588624-81BC-3463-A623-E8E219147F6C}"/>
              </a:ext>
            </a:extLst>
          </p:cNvPr>
          <p:cNvSpPr>
            <a:spLocks noGrp="1"/>
          </p:cNvSpPr>
          <p:nvPr>
            <p:ph type="ctrTitle"/>
          </p:nvPr>
        </p:nvSpPr>
        <p:spPr>
          <a:xfrm>
            <a:off x="2390124" y="3961507"/>
            <a:ext cx="6507133" cy="530981"/>
          </a:xfrm>
          <a:solidFill>
            <a:srgbClr val="14435D"/>
          </a:solidFill>
        </p:spPr>
        <p:txBody>
          <a:bodyPr/>
          <a:lstStyle/>
          <a:p>
            <a:pPr algn="ctr"/>
            <a:r>
              <a:rPr lang="en-US" sz="4800" spc="0">
                <a:latin typeface="+mj-lt"/>
              </a:rPr>
              <a:t>Specter’s Mission</a:t>
            </a:r>
          </a:p>
        </p:txBody>
      </p:sp>
      <p:sp>
        <p:nvSpPr>
          <p:cNvPr id="4" name="Slide Number Placeholder 3">
            <a:extLst>
              <a:ext uri="{FF2B5EF4-FFF2-40B4-BE49-F238E27FC236}">
                <a16:creationId xmlns:a16="http://schemas.microsoft.com/office/drawing/2014/main" id="{6FFA38CC-9939-949B-E5E6-8C2C711085D2}"/>
              </a:ext>
            </a:extLst>
          </p:cNvPr>
          <p:cNvSpPr>
            <a:spLocks noGrp="1"/>
          </p:cNvSpPr>
          <p:nvPr>
            <p:ph type="sldNum" sz="quarter" idx="12"/>
          </p:nvPr>
        </p:nvSpPr>
        <p:spPr/>
        <p:txBody>
          <a:bodyPr/>
          <a:lstStyle/>
          <a:p>
            <a:fld id="{90BDCDF1-6A81-421E-9C2B-2AE105F3E69D}" type="slidenum">
              <a:rPr lang="en-US" smtClean="0"/>
              <a:pPr/>
              <a:t>9</a:t>
            </a:fld>
            <a:endParaRPr lang="en-US"/>
          </a:p>
        </p:txBody>
      </p:sp>
      <p:sp>
        <p:nvSpPr>
          <p:cNvPr id="2" name="Speech Bubble: Oval 1">
            <a:extLst>
              <a:ext uri="{FF2B5EF4-FFF2-40B4-BE49-F238E27FC236}">
                <a16:creationId xmlns:a16="http://schemas.microsoft.com/office/drawing/2014/main" id="{55F7CF85-EADA-9078-A233-22E5B5936815}"/>
              </a:ext>
            </a:extLst>
          </p:cNvPr>
          <p:cNvSpPr/>
          <p:nvPr/>
        </p:nvSpPr>
        <p:spPr>
          <a:xfrm>
            <a:off x="3619499" y="634999"/>
            <a:ext cx="5277757" cy="2261493"/>
          </a:xfrm>
          <a:prstGeom prst="wedgeEllipseCallout">
            <a:avLst>
              <a:gd name="adj1" fmla="val 47692"/>
              <a:gd name="adj2" fmla="val 47246"/>
            </a:avLst>
          </a:prstGeom>
          <a:solidFill>
            <a:srgbClr val="A4B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rPr>
              <a:t>I’m on a mission to </a:t>
            </a:r>
            <a:br>
              <a:rPr lang="en-US" sz="2400" dirty="0">
                <a:solidFill>
                  <a:schemeClr val="bg2"/>
                </a:solidFill>
              </a:rPr>
            </a:br>
            <a:r>
              <a:rPr lang="en-US" sz="2400" dirty="0">
                <a:solidFill>
                  <a:schemeClr val="bg2"/>
                </a:solidFill>
              </a:rPr>
              <a:t>make my community </a:t>
            </a:r>
            <a:br>
              <a:rPr lang="en-US" sz="2400" dirty="0">
                <a:solidFill>
                  <a:schemeClr val="bg2"/>
                </a:solidFill>
              </a:rPr>
            </a:br>
            <a:r>
              <a:rPr lang="en-US" sz="2400" dirty="0">
                <a:solidFill>
                  <a:schemeClr val="bg2"/>
                </a:solidFill>
              </a:rPr>
              <a:t> </a:t>
            </a:r>
            <a:r>
              <a:rPr lang="en-US" sz="3200" b="1" dirty="0">
                <a:solidFill>
                  <a:schemeClr val="bg2"/>
                </a:solidFill>
              </a:rPr>
              <a:t>climate-resilient!</a:t>
            </a:r>
          </a:p>
        </p:txBody>
      </p:sp>
    </p:spTree>
    <p:extLst>
      <p:ext uri="{BB962C8B-B14F-4D97-AF65-F5344CB8AC3E}">
        <p14:creationId xmlns:p14="http://schemas.microsoft.com/office/powerpoint/2010/main" val="3285767608"/>
      </p:ext>
    </p:extLst>
  </p:cSld>
  <p:clrMapOvr>
    <a:masterClrMapping/>
  </p:clrMapOvr>
</p:sld>
</file>

<file path=ppt/theme/theme1.xml><?xml version="1.0" encoding="utf-8"?>
<a:theme xmlns:a="http://schemas.openxmlformats.org/drawingml/2006/main" name="1_Office Theme">
  <a:themeElements>
    <a:clrScheme name="SoCalREN_Theme1">
      <a:dk1>
        <a:srgbClr val="15435C"/>
      </a:dk1>
      <a:lt1>
        <a:sysClr val="window" lastClr="FFFFFF"/>
      </a:lt1>
      <a:dk2>
        <a:srgbClr val="15435C"/>
      </a:dk2>
      <a:lt2>
        <a:srgbClr val="FFFFFF"/>
      </a:lt2>
      <a:accent1>
        <a:srgbClr val="F69679"/>
      </a:accent1>
      <a:accent2>
        <a:srgbClr val="7ECBB6"/>
      </a:accent2>
      <a:accent3>
        <a:srgbClr val="CA8EA3"/>
      </a:accent3>
      <a:accent4>
        <a:srgbClr val="C5DE92"/>
      </a:accent4>
      <a:accent5>
        <a:srgbClr val="8E4371"/>
      </a:accent5>
      <a:accent6>
        <a:srgbClr val="F26649"/>
      </a:accent6>
      <a:hlink>
        <a:srgbClr val="00977B"/>
      </a:hlink>
      <a:folHlink>
        <a:srgbClr val="A4BF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0" rIns="91440" bIns="0" rtlCol="0">
        <a:noAutofit/>
      </a:bodyPr>
      <a:lstStyle>
        <a:defPPr algn="l">
          <a:defRPr sz="2200" b="1" dirty="0" smtClean="0">
            <a:solidFill>
              <a:srgbClr val="8E4371"/>
            </a:solidFill>
          </a:defRPr>
        </a:defPPr>
      </a:lstStyle>
    </a:txDef>
  </a:objectDefaults>
  <a:extraClrSchemeLst/>
  <a:extLst>
    <a:ext uri="{05A4C25C-085E-4340-85A3-A5531E510DB2}">
      <thm15:themeFamily xmlns:thm15="http://schemas.microsoft.com/office/thememl/2012/main" name="SoCalREN_General Presentation_2017_template_1" id="{E1D1A352-FF00-410E-8E87-412BB00AD27D}" vid="{0822E261-6E01-40C4-82AA-B31072E3CA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C0BAE629B50D4FA74CD7B89E113C96" ma:contentTypeVersion="3" ma:contentTypeDescription="Create a new document." ma:contentTypeScope="" ma:versionID="5293fc016dd867211b2de538e90a67dd">
  <xsd:schema xmlns:xsd="http://www.w3.org/2001/XMLSchema" xmlns:xs="http://www.w3.org/2001/XMLSchema" xmlns:p="http://schemas.microsoft.com/office/2006/metadata/properties" xmlns:ns2="bb484c8b-a1d3-4425-b4d8-4a3c66cd1c9c" targetNamespace="http://schemas.microsoft.com/office/2006/metadata/properties" ma:root="true" ma:fieldsID="f908d83264bdd77bdb3d8f5f00fb673b" ns2:_="">
    <xsd:import namespace="bb484c8b-a1d3-4425-b4d8-4a3c66cd1c9c"/>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484c8b-a1d3-4425-b4d8-4a3c66cd1c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AA4DC4-BC87-42A7-9955-AC13008FCE5F}">
  <ds:schemaRefs>
    <ds:schemaRef ds:uri="http://schemas.microsoft.com/sharepoint/v3/contenttype/forms"/>
  </ds:schemaRefs>
</ds:datastoreItem>
</file>

<file path=customXml/itemProps2.xml><?xml version="1.0" encoding="utf-8"?>
<ds:datastoreItem xmlns:ds="http://schemas.openxmlformats.org/officeDocument/2006/customXml" ds:itemID="{07D17ED8-26B1-4903-97ED-CB823EF70176}">
  <ds:schemaRefs>
    <ds:schemaRef ds:uri="bb484c8b-a1d3-4425-b4d8-4a3c66cd1c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A18DABB-8461-4A54-82B4-247F72974590}">
  <ds:schemaRefs>
    <ds:schemaRef ds:uri="bb484c8b-a1d3-4425-b4d8-4a3c66cd1c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71</TotalTime>
  <Words>1170</Words>
  <Application>Microsoft Macintosh PowerPoint</Application>
  <PresentationFormat>Widescreen</PresentationFormat>
  <Paragraphs>145</Paragraphs>
  <Slides>18</Slides>
  <Notes>13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Avenir</vt:lpstr>
      <vt:lpstr>Calibri</vt:lpstr>
      <vt:lpstr>DelaGothic Bold</vt:lpstr>
      <vt:lpstr>1_Office Theme</vt:lpstr>
      <vt:lpstr>Kits for Kids welcomes you to help Fuzzy and Specter  on their monster missions to help the environment!</vt:lpstr>
      <vt:lpstr>Kits for Kids Program</vt:lpstr>
      <vt:lpstr>Fuzzy’s Mission</vt:lpstr>
      <vt:lpstr>Warm Up</vt:lpstr>
      <vt:lpstr>PowerPoint Presentation</vt:lpstr>
      <vt:lpstr>PowerPoint Presentation</vt:lpstr>
      <vt:lpstr>Fuzzy’s Energy House</vt:lpstr>
      <vt:lpstr>PowerPoint Presentation</vt:lpstr>
      <vt:lpstr>Specter’s Mission</vt:lpstr>
      <vt:lpstr>Warm Up</vt:lpstr>
      <vt:lpstr>Did you write or draw this?</vt:lpstr>
      <vt:lpstr>Climate Resiliency? What is that?</vt:lpstr>
      <vt:lpstr>PowerPoint Presentation</vt:lpstr>
      <vt:lpstr>PowerPoint Presentation</vt:lpstr>
      <vt:lpstr>PowerPoint Presentation</vt:lpstr>
      <vt:lpstr>PowerPoint Presentation</vt:lpstr>
      <vt:lpstr>Energy Efficiency and  Climate Resiliency Cooldown</vt:lpstr>
      <vt:lpstr>Congratulations!</vt:lpstr>
    </vt:vector>
  </TitlesOfParts>
  <Company>ICF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Oneal, Ryan</dc:creator>
  <cp:lastModifiedBy>Rodgers, Becca</cp:lastModifiedBy>
  <cp:revision>22</cp:revision>
  <dcterms:created xsi:type="dcterms:W3CDTF">2025-01-16T22:31:47Z</dcterms:created>
  <dcterms:modified xsi:type="dcterms:W3CDTF">2025-09-29T15:54:35Z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0x01010040C0BAE629B50D4FA74CD7B89E113C96</vt:lpwstr>
  </property>
</Properties>
</file>